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1998" r:id="rId2"/>
    <p:sldId id="1999" r:id="rId3"/>
    <p:sldId id="268" r:id="rId4"/>
    <p:sldId id="271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1" r:id="rId22"/>
    <p:sldId id="293" r:id="rId23"/>
    <p:sldId id="295" r:id="rId24"/>
    <p:sldId id="281" r:id="rId25"/>
    <p:sldId id="297" r:id="rId26"/>
    <p:sldId id="1985" r:id="rId27"/>
    <p:sldId id="299" r:id="rId28"/>
    <p:sldId id="298" r:id="rId29"/>
  </p:sldIdLst>
  <p:sldSz cx="17337088" cy="9752013"/>
  <p:notesSz cx="6858000" cy="9144000"/>
  <p:defaultTextStyle>
    <a:defPPr>
      <a:defRPr lang="nb-NO"/>
    </a:defPPr>
    <a:lvl1pPr marL="0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1pPr>
    <a:lvl2pPr marL="546125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2pPr>
    <a:lvl3pPr marL="1092251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3pPr>
    <a:lvl4pPr marL="1638376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4pPr>
    <a:lvl5pPr marL="2184502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5pPr>
    <a:lvl6pPr marL="2730627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6pPr>
    <a:lvl7pPr marL="3276752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7pPr>
    <a:lvl8pPr marL="3822878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8pPr>
    <a:lvl9pPr marL="4369003" algn="l" defTabSz="1092251" rtl="0" eaLnBrk="1" latinLnBrk="0" hangingPunct="1">
      <a:defRPr sz="21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1" userDrawn="1">
          <p15:clr>
            <a:srgbClr val="A4A3A4"/>
          </p15:clr>
        </p15:guide>
        <p15:guide id="2" pos="54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4C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58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696" y="176"/>
      </p:cViewPr>
      <p:guideLst>
        <p:guide orient="horz" pos="3071"/>
        <p:guide pos="54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002D5-BA5D-4704-A279-3E357EBCBA4B}" type="datetimeFigureOut">
              <a:rPr lang="nb-NO" smtClean="0"/>
              <a:t>04.02.2019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F4E74-B6B7-46DF-811B-EF2971FB23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05126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1" y="-1"/>
            <a:ext cx="17337088" cy="975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50" dirty="0">
              <a:solidFill>
                <a:schemeClr val="bg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7137" y="7040445"/>
            <a:ext cx="13002816" cy="900246"/>
          </a:xfrm>
        </p:spPr>
        <p:txBody>
          <a:bodyPr anchor="b">
            <a:spAutoFit/>
          </a:bodyPr>
          <a:lstStyle>
            <a:lvl1pPr algn="ctr">
              <a:defRPr sz="65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6323290" y="8176887"/>
            <a:ext cx="4690507" cy="200055"/>
          </a:xfrm>
        </p:spPr>
        <p:txBody>
          <a:bodyPr anchor="t" anchorCtr="0"/>
          <a:lstStyle>
            <a:lvl1pPr algn="ctr">
              <a:defRPr sz="1300"/>
            </a:lvl1pPr>
          </a:lstStyle>
          <a:p>
            <a:fld id="{E8D6087A-948A-4039-9529-C9CEFCF6228F}" type="datetime4">
              <a:rPr lang="nb-NO" smtClean="0"/>
              <a:t>4. februar 2019</a:t>
            </a:fld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427" y="2873159"/>
            <a:ext cx="4078232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92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kk for oppmerksomhe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-1" y="-1"/>
            <a:ext cx="17337088" cy="975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150" noProof="0" dirty="0">
              <a:solidFill>
                <a:schemeClr val="bg1"/>
              </a:solidFill>
            </a:endParaRP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2167135" y="6992914"/>
            <a:ext cx="13002816" cy="1917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nb-NO" sz="65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Takk for</a:t>
            </a:r>
            <a:br>
              <a:rPr lang="nb-NO" sz="65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nb-NO" sz="6500" b="1" kern="120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oppmerksomheten</a:t>
            </a:r>
          </a:p>
        </p:txBody>
      </p:sp>
      <p:sp>
        <p:nvSpPr>
          <p:cNvPr id="12" name="TekstSylinder 11"/>
          <p:cNvSpPr txBox="1"/>
          <p:nvPr userDrawn="1"/>
        </p:nvSpPr>
        <p:spPr>
          <a:xfrm>
            <a:off x="2167135" y="9354900"/>
            <a:ext cx="1300281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nb-NO" sz="1000" noProof="0" dirty="0">
                <a:solidFill>
                  <a:schemeClr val="bg1"/>
                </a:solidFill>
              </a:rPr>
              <a:t>© Norges Triatlonforbund 2016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427" y="2873159"/>
            <a:ext cx="4078232" cy="263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62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4.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2932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4.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72331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182895" y="5601531"/>
            <a:ext cx="14953238" cy="886268"/>
          </a:xfrm>
        </p:spPr>
        <p:txBody>
          <a:bodyPr anchor="b">
            <a:spAutoFit/>
          </a:bodyPr>
          <a:lstStyle>
            <a:lvl1pPr>
              <a:defRPr sz="6399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182895" y="6526174"/>
            <a:ext cx="14953238" cy="393954"/>
          </a:xfrm>
        </p:spPr>
        <p:txBody>
          <a:bodyPr>
            <a:spAutoFit/>
          </a:bodyPr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0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208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2811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4pPr>
            <a:lvl5pPr marL="1950415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5pPr>
            <a:lvl6pPr marL="2438019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6pPr>
            <a:lvl7pPr marL="2925623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7pPr>
            <a:lvl8pPr marL="3413227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8pPr>
            <a:lvl9pPr marL="3900830" indent="0">
              <a:buNone/>
              <a:defRPr sz="17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0EBC-2616-4B01-ADEE-16D4036E1970}" type="datetime4">
              <a:rPr lang="nb-NO" smtClean="0"/>
              <a:t>4.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811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AC49-76B8-4BDC-BB24-16BC476C5F46}" type="datetime4">
              <a:rPr lang="nb-NO" smtClean="0"/>
              <a:t>4.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387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0" name="Plassholder for innhold 2"/>
          <p:cNvSpPr>
            <a:spLocks noGrp="1"/>
          </p:cNvSpPr>
          <p:nvPr>
            <p:ph idx="1"/>
          </p:nvPr>
        </p:nvSpPr>
        <p:spPr>
          <a:xfrm>
            <a:off x="1420934" y="3296992"/>
            <a:ext cx="6941492" cy="6211797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11" name="Plassholder for innhold 2"/>
          <p:cNvSpPr>
            <a:spLocks noGrp="1"/>
          </p:cNvSpPr>
          <p:nvPr>
            <p:ph idx="13"/>
          </p:nvPr>
        </p:nvSpPr>
        <p:spPr>
          <a:xfrm>
            <a:off x="8974661" y="3296991"/>
            <a:ext cx="6941492" cy="6211797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4.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9527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høy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420934" y="1107410"/>
            <a:ext cx="6941492" cy="191129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20934" y="3296992"/>
            <a:ext cx="6941492" cy="6211797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5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8668544" y="1033330"/>
            <a:ext cx="8347989" cy="8475459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4.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704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 (bun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420934" y="3296992"/>
            <a:ext cx="14495219" cy="1803043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nb-NO" dirty="0"/>
          </a:p>
        </p:txBody>
      </p:sp>
      <p:sp>
        <p:nvSpPr>
          <p:cNvPr id="10" name="Plassholder for bilde 4"/>
          <p:cNvSpPr>
            <a:spLocks noGrp="1"/>
          </p:cNvSpPr>
          <p:nvPr>
            <p:ph type="pic" sz="quarter" idx="13"/>
          </p:nvPr>
        </p:nvSpPr>
        <p:spPr>
          <a:xfrm>
            <a:off x="320556" y="5276694"/>
            <a:ext cx="16695978" cy="4232094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4.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727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320556" y="1033330"/>
            <a:ext cx="16695978" cy="8475459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4734FCD-CDB4-4D97-883D-FD58C3864E8F}" type="datetime4">
              <a:rPr lang="nb-NO" smtClean="0"/>
              <a:t>4.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4120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/>
          <p:cNvSpPr>
            <a:spLocks noGrp="1"/>
          </p:cNvSpPr>
          <p:nvPr>
            <p:ph type="pic" sz="quarter" idx="14"/>
          </p:nvPr>
        </p:nvSpPr>
        <p:spPr>
          <a:xfrm>
            <a:off x="-1" y="-1"/>
            <a:ext cx="17337088" cy="9752013"/>
          </a:xfrm>
          <a:solidFill>
            <a:schemeClr val="accent1"/>
          </a:solidFill>
        </p:spPr>
        <p:txBody>
          <a:bodyPr tIns="1440000" anchor="t" anchorCtr="1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en-GB" dirty="0"/>
          </a:p>
        </p:txBody>
      </p:sp>
      <p:sp>
        <p:nvSpPr>
          <p:cNvPr id="8" name="Tittel 7"/>
          <p:cNvSpPr>
            <a:spLocks noGrp="1"/>
          </p:cNvSpPr>
          <p:nvPr>
            <p:ph type="title"/>
          </p:nvPr>
        </p:nvSpPr>
        <p:spPr>
          <a:xfrm>
            <a:off x="1420934" y="3920360"/>
            <a:ext cx="14495219" cy="191129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96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1" y="-1"/>
            <a:ext cx="17337088" cy="9752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50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 rotWithShape="1">
          <a:blip r:embed="rId2"/>
          <a:srcRect t="17719" b="18283"/>
          <a:stretch/>
        </p:blipFill>
        <p:spPr>
          <a:xfrm>
            <a:off x="3983295" y="2766201"/>
            <a:ext cx="9695708" cy="3991087"/>
          </a:xfrm>
          <a:prstGeom prst="rect">
            <a:avLst/>
          </a:prstGeom>
        </p:spPr>
      </p:pic>
      <p:sp>
        <p:nvSpPr>
          <p:cNvPr id="10" name="Plassholder f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318466" y="1541483"/>
            <a:ext cx="8700154" cy="1004890"/>
          </a:xfrm>
        </p:spPr>
        <p:txBody>
          <a:bodyPr>
            <a:normAutofit/>
          </a:bodyPr>
          <a:lstStyle>
            <a:lvl1pPr marL="0" indent="0" algn="ctr">
              <a:buNone/>
              <a:defRPr sz="6530">
                <a:solidFill>
                  <a:schemeClr val="bg1"/>
                </a:solidFill>
                <a:latin typeface="Canaro SemiBold" pitchFamily="50" charset="0"/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1" name="Plassholder f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2726335" y="6987375"/>
            <a:ext cx="5942208" cy="1004890"/>
          </a:xfrm>
        </p:spPr>
        <p:txBody>
          <a:bodyPr>
            <a:normAutofit/>
          </a:bodyPr>
          <a:lstStyle>
            <a:lvl1pPr marL="0" indent="0" algn="ctr">
              <a:buNone/>
              <a:defRPr sz="6530">
                <a:solidFill>
                  <a:schemeClr val="bg1"/>
                </a:solidFill>
                <a:latin typeface="Canaro SemiBold" pitchFamily="50" charset="0"/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8668543" y="6987375"/>
            <a:ext cx="5942208" cy="1004890"/>
          </a:xfrm>
        </p:spPr>
        <p:txBody>
          <a:bodyPr>
            <a:normAutofit/>
          </a:bodyPr>
          <a:lstStyle>
            <a:lvl1pPr marL="0" indent="0" algn="ctr">
              <a:buNone/>
              <a:defRPr sz="6530">
                <a:solidFill>
                  <a:schemeClr val="bg1"/>
                </a:solidFill>
                <a:latin typeface="Canaro SemiBold" pitchFamily="50" charset="0"/>
              </a:defRPr>
            </a:lvl1pPr>
          </a:lstStyle>
          <a:p>
            <a:pPr lvl="0"/>
            <a:r>
              <a:rPr lang="en-GB" dirty="0" err="1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0398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320556" y="248431"/>
            <a:ext cx="16695977" cy="78489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150">
              <a:solidFill>
                <a:schemeClr val="bg1"/>
              </a:solidFill>
            </a:endParaRPr>
          </a:p>
        </p:txBody>
      </p:sp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420934" y="1107410"/>
            <a:ext cx="14495219" cy="1911292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420934" y="3296992"/>
            <a:ext cx="14495219" cy="621179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1582047" y="569045"/>
            <a:ext cx="4690507" cy="241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70" b="1">
                <a:solidFill>
                  <a:schemeClr val="bg1"/>
                </a:solidFill>
                <a:latin typeface="Canaro Light" panose="00000400000000000000" pitchFamily="50" charset="0"/>
              </a:defRPr>
            </a:lvl1pPr>
          </a:lstStyle>
          <a:p>
            <a:fld id="{94734FCD-CDB4-4D97-883D-FD58C3864E8F}" type="datetime4">
              <a:rPr lang="nb-NO" smtClean="0"/>
              <a:t>4. februar 2019</a:t>
            </a:fld>
            <a:r>
              <a:rPr lang="nb-NO" dirty="0"/>
              <a:t> |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6272555" y="569045"/>
            <a:ext cx="431984" cy="24160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570" b="1">
                <a:solidFill>
                  <a:schemeClr val="bg1"/>
                </a:solidFill>
              </a:defRPr>
            </a:lvl1pPr>
          </a:lstStyle>
          <a:p>
            <a:fld id="{DE8C81E8-7D7F-4F29-BF83-AFC5661147AA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8855" y="0"/>
            <a:ext cx="1091186" cy="96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0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7" r:id="rId5"/>
    <p:sldLayoutId id="2147483658" r:id="rId6"/>
    <p:sldLayoutId id="2147483659" r:id="rId7"/>
    <p:sldLayoutId id="2147483660" r:id="rId8"/>
    <p:sldLayoutId id="2147483656" r:id="rId9"/>
    <p:sldLayoutId id="2147483661" r:id="rId10"/>
    <p:sldLayoutId id="2147483654" r:id="rId11"/>
    <p:sldLayoutId id="2147483655" r:id="rId12"/>
  </p:sldLayoutIdLst>
  <p:hf hdr="0"/>
  <p:txStyles>
    <p:titleStyle>
      <a:lvl1pPr algn="l" defTabSz="975208" rtl="0" eaLnBrk="1" latinLnBrk="0" hangingPunct="1">
        <a:lnSpc>
          <a:spcPct val="90000"/>
        </a:lnSpc>
        <a:spcBef>
          <a:spcPts val="0"/>
        </a:spcBef>
        <a:buNone/>
        <a:defRPr sz="6900" b="1" kern="1200">
          <a:solidFill>
            <a:srgbClr val="DF4C20"/>
          </a:solidFill>
          <a:latin typeface="+mj-lt"/>
          <a:ea typeface="+mj-ea"/>
          <a:cs typeface="+mj-cs"/>
        </a:defRPr>
      </a:lvl1pPr>
    </p:titleStyle>
    <p:bodyStyle>
      <a:lvl1pPr marL="19197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4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7591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6788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59850" indent="-191970" algn="l" defTabSz="975208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681821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69425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029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4632" indent="-243802" algn="l" defTabSz="975208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04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208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2811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415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019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5623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227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0830" algn="l" defTabSz="975208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792340" y="7015438"/>
            <a:ext cx="9752410" cy="925253"/>
          </a:xfrm>
        </p:spPr>
        <p:txBody>
          <a:bodyPr/>
          <a:lstStyle/>
          <a:p>
            <a:r>
              <a:rPr lang="nb-NO" dirty="0"/>
              <a:t>RACE BRIEF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FAE89-93DD-407C-918F-AE79C58A231A}" type="datetime4">
              <a:rPr lang="nb-NO" smtClean="0"/>
              <a:t>4. februar 2019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153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2030" y="650210"/>
            <a:ext cx="14495219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Trase</a:t>
            </a:r>
            <a:r>
              <a:rPr lang="en-US" altLang="en-US" sz="6000" dirty="0"/>
              <a:t>´</a:t>
            </a:r>
            <a:endParaRPr lang="hu-HU" altLang="en-US" sz="60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2030" y="3118088"/>
            <a:ext cx="14495219" cy="621179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hu-HU" altLang="en-US" sz="3600" b="1" u="sng" dirty="0" err="1">
                <a:solidFill>
                  <a:srgbClr val="112E68"/>
                </a:solidFill>
              </a:rPr>
              <a:t>Svøm</a:t>
            </a:r>
            <a:endParaRPr lang="hu-HU" altLang="en-US" sz="3600" b="1" u="sng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altLang="en-US" sz="3600" dirty="0">
                <a:solidFill>
                  <a:srgbClr val="112E68"/>
                </a:solidFill>
              </a:rPr>
              <a:t>Kort beskrivelse</a:t>
            </a:r>
            <a:endParaRPr lang="hu-HU" altLang="en-US" sz="3600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u-HU" altLang="en-US" sz="3600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u-HU" altLang="en-US" sz="3600" b="1" u="sng" dirty="0" err="1">
                <a:solidFill>
                  <a:srgbClr val="112E68"/>
                </a:solidFill>
              </a:rPr>
              <a:t>Sykkel</a:t>
            </a:r>
            <a:endParaRPr lang="hu-HU" altLang="en-US" sz="3600" b="1" u="sng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b-NO" altLang="en-US" sz="3600" dirty="0">
                <a:solidFill>
                  <a:srgbClr val="112E68"/>
                </a:solidFill>
              </a:rPr>
              <a:t>Kort beskrivelse</a:t>
            </a:r>
            <a:endParaRPr lang="en-US" altLang="en-US" sz="3600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hu-HU" altLang="en-US" sz="3600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hu-HU" altLang="en-US" sz="3600" b="1" u="sng" dirty="0" err="1">
                <a:solidFill>
                  <a:srgbClr val="112E68"/>
                </a:solidFill>
              </a:rPr>
              <a:t>Løp</a:t>
            </a:r>
            <a:endParaRPr lang="hu-HU" altLang="en-US" sz="3600" b="1" u="sng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GB" altLang="en-US" sz="3600" dirty="0" err="1">
                <a:solidFill>
                  <a:srgbClr val="112E68"/>
                </a:solidFill>
              </a:rPr>
              <a:t>Kort</a:t>
            </a:r>
            <a:r>
              <a:rPr lang="en-GB" altLang="en-US" sz="3600" dirty="0">
                <a:solidFill>
                  <a:srgbClr val="112E68"/>
                </a:solidFill>
              </a:rPr>
              <a:t> </a:t>
            </a:r>
            <a:r>
              <a:rPr lang="en-GB" altLang="en-US" sz="3600" dirty="0" err="1">
                <a:solidFill>
                  <a:srgbClr val="112E68"/>
                </a:solidFill>
              </a:rPr>
              <a:t>beskrivelse</a:t>
            </a:r>
            <a:endParaRPr lang="en-US" altLang="en-US" sz="3600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49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3932" y="573181"/>
            <a:ext cx="10871746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Trase</a:t>
            </a:r>
            <a:r>
              <a:rPr lang="en-US" altLang="en-US" sz="6000" dirty="0"/>
              <a:t>´</a:t>
            </a:r>
            <a:endParaRPr lang="hu-HU" altLang="en-US" sz="60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7996239" y="5029201"/>
            <a:ext cx="1189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/>
              <a:t>KART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329739" y="8591551"/>
            <a:ext cx="6494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NB! Bruk litt tid på kart, slik at de er </a:t>
            </a:r>
          </a:p>
          <a:p>
            <a:r>
              <a:rPr lang="nb-NO" sz="2800" dirty="0"/>
              <a:t>oversiktlige og tydelige</a:t>
            </a:r>
          </a:p>
        </p:txBody>
      </p:sp>
    </p:spTree>
    <p:extLst>
      <p:ext uri="{BB962C8B-B14F-4D97-AF65-F5344CB8AC3E}">
        <p14:creationId xmlns:p14="http://schemas.microsoft.com/office/powerpoint/2010/main" val="29665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7391" y="656836"/>
            <a:ext cx="10871746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en-US" sz="6000" dirty="0" err="1"/>
              <a:t>Svømme</a:t>
            </a:r>
            <a:r>
              <a:rPr lang="hu-HU" altLang="en-US" sz="6000" dirty="0"/>
              <a:t> </a:t>
            </a:r>
            <a:r>
              <a:rPr lang="hu-HU" altLang="en-US" sz="6000" dirty="0" err="1"/>
              <a:t>trase</a:t>
            </a:r>
            <a:r>
              <a:rPr lang="hu-HU" altLang="en-US" sz="6000" dirty="0"/>
              <a:t>´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33359" y="2912060"/>
            <a:ext cx="10679809" cy="6839953"/>
          </a:xfrm>
        </p:spPr>
        <p:txBody>
          <a:bodyPr>
            <a:normAutofit fontScale="92500"/>
          </a:bodyPr>
          <a:lstStyle/>
          <a:p>
            <a:pPr marL="516951" indent="-516951">
              <a:spcAft>
                <a:spcPts val="853"/>
              </a:spcAft>
              <a:buClr>
                <a:srgbClr val="C00000"/>
              </a:buClr>
              <a:defRPr/>
            </a:pPr>
            <a:r>
              <a:rPr lang="en-US" altLang="en-US" sz="2844" dirty="0">
                <a:solidFill>
                  <a:srgbClr val="002060"/>
                </a:solidFill>
              </a:rPr>
              <a:t>I DAG:</a:t>
            </a:r>
          </a:p>
          <a:p>
            <a:pPr marL="0" indent="0">
              <a:spcAft>
                <a:spcPts val="853"/>
              </a:spcAft>
              <a:buClr>
                <a:srgbClr val="C00000"/>
              </a:buClr>
              <a:buNone/>
              <a:defRPr/>
            </a:pPr>
            <a:r>
              <a:rPr lang="en-AU" altLang="en-US" sz="2844" dirty="0">
                <a:solidFill>
                  <a:srgbClr val="002060"/>
                </a:solidFill>
              </a:rPr>
              <a:t>                                    		@</a:t>
            </a:r>
            <a:r>
              <a:rPr lang="en-AU" altLang="en-US" sz="2844" dirty="0" err="1">
                <a:solidFill>
                  <a:srgbClr val="002060"/>
                </a:solidFill>
              </a:rPr>
              <a:t>hh:mm</a:t>
            </a:r>
            <a:r>
              <a:rPr lang="en-AU" altLang="en-US" sz="2844" dirty="0">
                <a:solidFill>
                  <a:srgbClr val="002060"/>
                </a:solidFill>
              </a:rPr>
              <a:t>		@</a:t>
            </a:r>
            <a:r>
              <a:rPr lang="en-AU" altLang="en-US" sz="2844" dirty="0" err="1">
                <a:solidFill>
                  <a:srgbClr val="002060"/>
                </a:solidFill>
              </a:rPr>
              <a:t>hh:mm</a:t>
            </a:r>
            <a:endParaRPr lang="en-US" altLang="en-US" sz="2844" dirty="0">
              <a:solidFill>
                <a:srgbClr val="002060"/>
              </a:solidFill>
            </a:endParaRPr>
          </a:p>
          <a:p>
            <a:pPr marL="1167089" lvl="1" indent="-516951">
              <a:spcAft>
                <a:spcPts val="853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844" dirty="0">
                <a:solidFill>
                  <a:srgbClr val="002060"/>
                </a:solidFill>
              </a:rPr>
              <a:t>Vann </a:t>
            </a:r>
            <a:r>
              <a:rPr lang="en-US" altLang="en-US" sz="2844" dirty="0" err="1">
                <a:solidFill>
                  <a:srgbClr val="002060"/>
                </a:solidFill>
              </a:rPr>
              <a:t>temperatur</a:t>
            </a:r>
            <a:r>
              <a:rPr lang="en-US" altLang="en-US" sz="2844" dirty="0">
                <a:solidFill>
                  <a:srgbClr val="002060"/>
                </a:solidFill>
              </a:rPr>
              <a:t>:	13.1</a:t>
            </a:r>
            <a:r>
              <a:rPr lang="en-US" altLang="en-US" sz="2844" b="1" dirty="0">
                <a:solidFill>
                  <a:srgbClr val="002060"/>
                </a:solidFill>
              </a:rPr>
              <a:t> </a:t>
            </a:r>
            <a:r>
              <a:rPr lang="es-ES" altLang="en-US" sz="2844" dirty="0">
                <a:solidFill>
                  <a:srgbClr val="002060"/>
                </a:solidFill>
                <a:sym typeface="Arial" panose="020B0604020202020204" pitchFamily="34" charset="0"/>
              </a:rPr>
              <a:t>º</a:t>
            </a:r>
            <a:r>
              <a:rPr lang="en-US" altLang="en-US" sz="2844" dirty="0">
                <a:solidFill>
                  <a:srgbClr val="002060"/>
                </a:solidFill>
              </a:rPr>
              <a:t>C		17.8</a:t>
            </a:r>
            <a:r>
              <a:rPr lang="es-ES" altLang="en-US" sz="2844" dirty="0">
                <a:solidFill>
                  <a:srgbClr val="002060"/>
                </a:solidFill>
                <a:sym typeface="Arial" panose="020B0604020202020204" pitchFamily="34" charset="0"/>
              </a:rPr>
              <a:t> º</a:t>
            </a:r>
            <a:r>
              <a:rPr lang="en-US" altLang="en-US" sz="2844" dirty="0">
                <a:solidFill>
                  <a:srgbClr val="002060"/>
                </a:solidFill>
              </a:rPr>
              <a:t>C</a:t>
            </a:r>
          </a:p>
          <a:p>
            <a:pPr marL="1167089" lvl="1" indent="-516951">
              <a:spcAft>
                <a:spcPts val="256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844" dirty="0" err="1">
                <a:solidFill>
                  <a:srgbClr val="002060"/>
                </a:solidFill>
              </a:rPr>
              <a:t>Luft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temperatur</a:t>
            </a:r>
            <a:r>
              <a:rPr lang="en-US" altLang="en-US" sz="2844" dirty="0">
                <a:solidFill>
                  <a:srgbClr val="002060"/>
                </a:solidFill>
              </a:rPr>
              <a:t>:</a:t>
            </a:r>
            <a:r>
              <a:rPr lang="en-AU" altLang="en-US" sz="2844" dirty="0">
                <a:solidFill>
                  <a:srgbClr val="002060"/>
                </a:solidFill>
              </a:rPr>
              <a:t> 	12.0 </a:t>
            </a:r>
            <a:r>
              <a:rPr lang="es-ES" altLang="en-US" sz="2844" dirty="0">
                <a:solidFill>
                  <a:srgbClr val="002060"/>
                </a:solidFill>
                <a:sym typeface="Arial" panose="020B0604020202020204" pitchFamily="34" charset="0"/>
              </a:rPr>
              <a:t>º</a:t>
            </a:r>
            <a:r>
              <a:rPr lang="en-AU" altLang="en-US" sz="2844" dirty="0">
                <a:solidFill>
                  <a:srgbClr val="002060"/>
                </a:solidFill>
              </a:rPr>
              <a:t>C		17.0</a:t>
            </a:r>
            <a:r>
              <a:rPr lang="es-ES" altLang="en-US" sz="2844" dirty="0">
                <a:solidFill>
                  <a:srgbClr val="002060"/>
                </a:solidFill>
                <a:sym typeface="Arial" panose="020B0604020202020204" pitchFamily="34" charset="0"/>
              </a:rPr>
              <a:t> º</a:t>
            </a:r>
            <a:r>
              <a:rPr lang="en-US" altLang="en-US" sz="2844" dirty="0">
                <a:solidFill>
                  <a:srgbClr val="002060"/>
                </a:solidFill>
              </a:rPr>
              <a:t>C</a:t>
            </a:r>
          </a:p>
          <a:p>
            <a:pPr marL="1167089" lvl="1" indent="-516951">
              <a:spcAft>
                <a:spcPts val="256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844" dirty="0" err="1">
                <a:solidFill>
                  <a:srgbClr val="002060"/>
                </a:solidFill>
              </a:rPr>
              <a:t>Vannkvalitet</a:t>
            </a:r>
            <a:r>
              <a:rPr lang="en-US" altLang="en-US" sz="2844" dirty="0">
                <a:solidFill>
                  <a:srgbClr val="002060"/>
                </a:solidFill>
              </a:rPr>
              <a:t>:		</a:t>
            </a:r>
            <a:r>
              <a:rPr lang="en-US" altLang="en-US" sz="2844" dirty="0" err="1">
                <a:solidFill>
                  <a:srgbClr val="002060"/>
                </a:solidFill>
              </a:rPr>
              <a:t>målt</a:t>
            </a:r>
            <a:r>
              <a:rPr lang="en-US" altLang="en-US" sz="2844" dirty="0">
                <a:solidFill>
                  <a:srgbClr val="002060"/>
                </a:solidFill>
              </a:rPr>
              <a:t>? (Si </a:t>
            </a:r>
            <a:r>
              <a:rPr lang="en-US" altLang="en-US" sz="2844" dirty="0" err="1">
                <a:solidFill>
                  <a:srgbClr val="002060"/>
                </a:solidFill>
              </a:rPr>
              <a:t>noe</a:t>
            </a:r>
            <a:r>
              <a:rPr lang="en-US" altLang="en-US" sz="2844" dirty="0">
                <a:solidFill>
                  <a:srgbClr val="002060"/>
                </a:solidFill>
              </a:rPr>
              <a:t> om </a:t>
            </a:r>
            <a:r>
              <a:rPr lang="en-US" altLang="en-US" sz="2844" dirty="0" err="1">
                <a:solidFill>
                  <a:srgbClr val="002060"/>
                </a:solidFill>
              </a:rPr>
              <a:t>det</a:t>
            </a:r>
            <a:r>
              <a:rPr lang="en-US" altLang="en-US" sz="2844" dirty="0">
                <a:solidFill>
                  <a:srgbClr val="002060"/>
                </a:solidFill>
              </a:rPr>
              <a:t>)</a:t>
            </a: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>
                <a:solidFill>
                  <a:srgbClr val="002060"/>
                </a:solidFill>
              </a:rPr>
              <a:t>Beskrivelse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av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eventuelle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runder</a:t>
            </a:r>
            <a:endParaRPr lang="hu-HU" altLang="en-US" sz="2844" dirty="0">
              <a:solidFill>
                <a:srgbClr val="002060"/>
              </a:solidFill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>
                <a:solidFill>
                  <a:srgbClr val="002060"/>
                </a:solidFill>
              </a:rPr>
              <a:t>Distanse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til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første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bøye</a:t>
            </a:r>
            <a:r>
              <a:rPr lang="en-US" altLang="en-US" sz="2844" dirty="0">
                <a:solidFill>
                  <a:srgbClr val="002060"/>
                </a:solidFill>
              </a:rPr>
              <a:t> XXX meter</a:t>
            </a: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>
                <a:solidFill>
                  <a:srgbClr val="002060"/>
                </a:solidFill>
              </a:rPr>
              <a:t>Beskrivelse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av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passering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bøyer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på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venstre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eller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høyre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skulder</a:t>
            </a:r>
            <a:endParaRPr lang="en-US" altLang="en-US" sz="2844" dirty="0">
              <a:solidFill>
                <a:srgbClr val="002060"/>
              </a:solidFill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>
                <a:solidFill>
                  <a:srgbClr val="112E68"/>
                </a:solidFill>
              </a:rPr>
              <a:t>Løft</a:t>
            </a:r>
            <a:r>
              <a:rPr lang="en-US" altLang="en-US" sz="2844" dirty="0">
                <a:solidFill>
                  <a:srgbClr val="112E68"/>
                </a:solidFill>
              </a:rPr>
              <a:t> arm </a:t>
            </a:r>
            <a:r>
              <a:rPr lang="en-US" altLang="en-US" sz="2844" dirty="0" err="1">
                <a:solidFill>
                  <a:srgbClr val="112E68"/>
                </a:solidFill>
              </a:rPr>
              <a:t>ved</a:t>
            </a:r>
            <a:r>
              <a:rPr lang="en-US" altLang="en-US" sz="2844" dirty="0">
                <a:solidFill>
                  <a:srgbClr val="112E68"/>
                </a:solidFill>
              </a:rPr>
              <a:t> </a:t>
            </a:r>
            <a:r>
              <a:rPr lang="en-US" altLang="en-US" sz="2844" dirty="0" err="1">
                <a:solidFill>
                  <a:srgbClr val="112E68"/>
                </a:solidFill>
              </a:rPr>
              <a:t>behov</a:t>
            </a:r>
            <a:r>
              <a:rPr lang="en-US" altLang="en-US" sz="2844" dirty="0">
                <a:solidFill>
                  <a:srgbClr val="112E68"/>
                </a:solidFill>
              </a:rPr>
              <a:t> for </a:t>
            </a:r>
            <a:r>
              <a:rPr lang="en-US" altLang="en-US" sz="2844" dirty="0" err="1">
                <a:solidFill>
                  <a:srgbClr val="112E68"/>
                </a:solidFill>
              </a:rPr>
              <a:t>assistanse</a:t>
            </a:r>
            <a:endParaRPr lang="en-US" altLang="en-US" sz="2844" dirty="0">
              <a:solidFill>
                <a:srgbClr val="002060"/>
              </a:solidFill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US" altLang="en-US" sz="2844" dirty="0" err="1">
                <a:solidFill>
                  <a:srgbClr val="002060"/>
                </a:solidFill>
              </a:rPr>
              <a:t>Svømme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adferd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vil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bli</a:t>
            </a:r>
            <a:r>
              <a:rPr lang="en-US" altLang="en-US" sz="2844" dirty="0">
                <a:solidFill>
                  <a:srgbClr val="002060"/>
                </a:solidFill>
              </a:rPr>
              <a:t> </a:t>
            </a:r>
            <a:r>
              <a:rPr lang="en-US" altLang="en-US" sz="2844" dirty="0" err="1">
                <a:solidFill>
                  <a:srgbClr val="002060"/>
                </a:solidFill>
              </a:rPr>
              <a:t>observert</a:t>
            </a:r>
            <a:endParaRPr lang="en-US" altLang="en-US" sz="2844" dirty="0">
              <a:solidFill>
                <a:srgbClr val="002060"/>
              </a:solidFill>
            </a:endParaRPr>
          </a:p>
          <a:p>
            <a:pPr marL="516951" indent="-516951">
              <a:defRPr/>
            </a:pPr>
            <a:endParaRPr lang="hu-HU" altLang="en-US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4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3453488" y="1341766"/>
            <a:ext cx="11314140" cy="102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/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hu-HU" altLang="en-US" sz="5688" b="1" dirty="0">
              <a:solidFill>
                <a:srgbClr val="112E68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4845" y="1410984"/>
            <a:ext cx="10871746" cy="19112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75208" rtl="0" eaLnBrk="1" latinLnBrk="0" hangingPunct="1">
              <a:lnSpc>
                <a:spcPct val="90000"/>
              </a:lnSpc>
              <a:spcBef>
                <a:spcPts val="0"/>
              </a:spcBef>
              <a:buNone/>
              <a:defRPr sz="6900" b="1" kern="1200">
                <a:solidFill>
                  <a:srgbClr val="DF4C2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altLang="x-none" sz="6000" dirty="0" err="1"/>
              <a:t>Svømme</a:t>
            </a:r>
            <a:r>
              <a:rPr lang="en-AU" altLang="x-none" sz="6000" dirty="0"/>
              <a:t> </a:t>
            </a:r>
            <a:r>
              <a:rPr lang="en-AU" altLang="x-none" sz="6000" dirty="0" err="1"/>
              <a:t>trase</a:t>
            </a:r>
            <a:r>
              <a:rPr lang="en-AU" altLang="x-none" sz="6000" dirty="0"/>
              <a:t>´</a:t>
            </a:r>
            <a:endParaRPr lang="en-US" altLang="x-none" sz="60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7100889" y="474345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KART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9329739" y="8591551"/>
            <a:ext cx="5585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NB! Bruk litt tid på kart, slik at de er </a:t>
            </a:r>
          </a:p>
          <a:p>
            <a:r>
              <a:rPr lang="nb-NO" sz="2400" dirty="0"/>
              <a:t>oversiktlige og tydelige</a:t>
            </a:r>
          </a:p>
        </p:txBody>
      </p:sp>
    </p:spTree>
    <p:extLst>
      <p:ext uri="{BB962C8B-B14F-4D97-AF65-F5344CB8AC3E}">
        <p14:creationId xmlns:p14="http://schemas.microsoft.com/office/powerpoint/2010/main" val="397061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2030" y="689966"/>
            <a:ext cx="14495219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Skiftesone</a:t>
            </a:r>
            <a:endParaRPr lang="hu-HU" altLang="en-US" sz="6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2030" y="3078331"/>
            <a:ext cx="14495219" cy="6211797"/>
          </a:xfrm>
        </p:spPr>
        <p:txBody>
          <a:bodyPr>
            <a:normAutofit/>
          </a:bodyPr>
          <a:lstStyle/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 err="1">
                <a:solidFill>
                  <a:srgbClr val="002060"/>
                </a:solidFill>
              </a:rPr>
              <a:t>Kort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beskrivelse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av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stativ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til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sykkel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og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organisering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>
                <a:solidFill>
                  <a:srgbClr val="002060"/>
                </a:solidFill>
                <a:ea typeface="+mn-ea"/>
              </a:rPr>
              <a:t>Alt </a:t>
            </a:r>
            <a:r>
              <a:rPr lang="en-AU" altLang="en-US" sz="3600" dirty="0" err="1">
                <a:solidFill>
                  <a:srgbClr val="002060"/>
                </a:solidFill>
                <a:ea typeface="+mn-ea"/>
              </a:rPr>
              <a:t>utstyr</a:t>
            </a:r>
            <a:r>
              <a:rPr lang="en-AU" altLang="en-US" sz="3600" dirty="0">
                <a:solidFill>
                  <a:srgbClr val="002060"/>
                </a:solidFill>
                <a:ea typeface="+mn-ea"/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  <a:ea typeface="+mn-ea"/>
              </a:rPr>
              <a:t>brukt</a:t>
            </a:r>
            <a:r>
              <a:rPr lang="en-AU" altLang="en-US" sz="3600" dirty="0">
                <a:solidFill>
                  <a:srgbClr val="002060"/>
                </a:solidFill>
                <a:ea typeface="+mn-ea"/>
              </a:rPr>
              <a:t> </a:t>
            </a:r>
            <a:r>
              <a:rPr lang="mr-IN" altLang="en-US" sz="3600" dirty="0">
                <a:solidFill>
                  <a:srgbClr val="002060"/>
                </a:solidFill>
                <a:ea typeface="+mn-ea"/>
              </a:rPr>
              <a:t>–</a:t>
            </a:r>
            <a:r>
              <a:rPr lang="en-AU" altLang="en-US" sz="3600" dirty="0">
                <a:solidFill>
                  <a:srgbClr val="002060"/>
                </a:solidFill>
                <a:ea typeface="+mn-ea"/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  <a:ea typeface="+mn-ea"/>
              </a:rPr>
              <a:t>våtdrakt</a:t>
            </a:r>
            <a:r>
              <a:rPr lang="en-AU" altLang="en-US" sz="3600" dirty="0">
                <a:solidFill>
                  <a:srgbClr val="002060"/>
                </a:solidFill>
                <a:ea typeface="+mn-ea"/>
              </a:rPr>
              <a:t>, </a:t>
            </a:r>
            <a:r>
              <a:rPr lang="en-AU" altLang="en-US" sz="3600" dirty="0" err="1">
                <a:solidFill>
                  <a:srgbClr val="002060"/>
                </a:solidFill>
              </a:rPr>
              <a:t>svømmebriller</a:t>
            </a:r>
            <a:r>
              <a:rPr lang="en-AU" altLang="en-US" sz="3600" dirty="0">
                <a:solidFill>
                  <a:srgbClr val="002060"/>
                </a:solidFill>
              </a:rPr>
              <a:t>, </a:t>
            </a:r>
            <a:r>
              <a:rPr lang="en-AU" altLang="en-US" sz="3600" dirty="0" err="1">
                <a:solidFill>
                  <a:srgbClr val="002060"/>
                </a:solidFill>
              </a:rPr>
              <a:t>svømmehette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legges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på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utøverens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anviste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plass</a:t>
            </a:r>
            <a:r>
              <a:rPr lang="en-AU" altLang="en-US" sz="3600" dirty="0">
                <a:solidFill>
                  <a:srgbClr val="002060"/>
                </a:solidFill>
                <a:ea typeface="+mn-ea"/>
              </a:rPr>
              <a:t>. </a:t>
            </a:r>
            <a:r>
              <a:rPr lang="en-AU" altLang="en-US" sz="3600" i="1" dirty="0" err="1">
                <a:solidFill>
                  <a:srgbClr val="FF0000"/>
                </a:solidFill>
              </a:rPr>
              <a:t>R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egelbrudd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hu-HU" altLang="en-US" sz="3600" i="1" dirty="0">
                <a:solidFill>
                  <a:srgbClr val="FF0000"/>
                </a:solidFill>
                <a:ea typeface="+mn-ea"/>
                <a:sym typeface="Wingdings" panose="05000000000000000000" pitchFamily="2" charset="2"/>
              </a:rPr>
              <a:t>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tidsstraff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eller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gå</a:t>
            </a:r>
            <a:r>
              <a:rPr lang="en-AU" altLang="en-US" sz="3600" i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i="1" dirty="0" err="1">
                <a:solidFill>
                  <a:srgbClr val="FF0000"/>
                </a:solidFill>
                <a:ea typeface="+mn-ea"/>
              </a:rPr>
              <a:t>tilbake</a:t>
            </a:r>
            <a:endParaRPr lang="en-AU" altLang="en-US" sz="3600" i="1" dirty="0">
              <a:solidFill>
                <a:srgbClr val="FF0000"/>
              </a:solidFill>
              <a:ea typeface="+mn-ea"/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>
                <a:solidFill>
                  <a:srgbClr val="002060"/>
                </a:solidFill>
                <a:ea typeface="+mn-ea"/>
              </a:rPr>
              <a:t>Mount line  </a:t>
            </a:r>
            <a:r>
              <a:rPr lang="en-AU" altLang="en-US" sz="3600" b="1" dirty="0">
                <a:solidFill>
                  <a:schemeClr val="bg1">
                    <a:lumMod val="50000"/>
                  </a:schemeClr>
                </a:solidFill>
                <a:ea typeface="+mn-ea"/>
              </a:rPr>
              <a:t>(</a:t>
            </a:r>
            <a:r>
              <a:rPr lang="en-AU" altLang="en-US" sz="3600" b="1" dirty="0" err="1">
                <a:solidFill>
                  <a:schemeClr val="bg1">
                    <a:lumMod val="50000"/>
                  </a:schemeClr>
                </a:solidFill>
              </a:rPr>
              <a:t>Hvit</a:t>
            </a:r>
            <a:r>
              <a:rPr lang="en-AU" altLang="en-US" sz="3600" b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AU" altLang="en-US" sz="3600" b="1" dirty="0" err="1">
                <a:solidFill>
                  <a:schemeClr val="bg1">
                    <a:lumMod val="50000"/>
                  </a:schemeClr>
                </a:solidFill>
              </a:rPr>
              <a:t>linje</a:t>
            </a:r>
            <a:r>
              <a:rPr lang="en-AU" altLang="en-US" sz="3600" b="1" dirty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AU" altLang="en-US" sz="3600" b="1" dirty="0">
              <a:solidFill>
                <a:schemeClr val="bg1">
                  <a:lumMod val="50000"/>
                </a:schemeClr>
              </a:solidFill>
              <a:ea typeface="+mn-ea"/>
            </a:endParaRP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>
                <a:solidFill>
                  <a:srgbClr val="002060"/>
                </a:solidFill>
                <a:ea typeface="+mn-ea"/>
              </a:rPr>
              <a:t>Dismount line </a:t>
            </a:r>
            <a:r>
              <a:rPr lang="en-AU" altLang="en-US" sz="3600" b="1" dirty="0">
                <a:solidFill>
                  <a:srgbClr val="FF0000"/>
                </a:solidFill>
                <a:ea typeface="+mn-ea"/>
              </a:rPr>
              <a:t>(</a:t>
            </a:r>
            <a:r>
              <a:rPr lang="en-AU" altLang="en-US" sz="3600" b="1" dirty="0" err="1">
                <a:solidFill>
                  <a:srgbClr val="FF0000"/>
                </a:solidFill>
                <a:ea typeface="+mn-ea"/>
              </a:rPr>
              <a:t>Rød</a:t>
            </a:r>
            <a:r>
              <a:rPr lang="en-AU" altLang="en-US" sz="3600" b="1" dirty="0">
                <a:solidFill>
                  <a:srgbClr val="FF0000"/>
                </a:solidFill>
                <a:ea typeface="+mn-ea"/>
              </a:rPr>
              <a:t> </a:t>
            </a:r>
            <a:r>
              <a:rPr lang="en-AU" altLang="en-US" sz="3600" b="1" dirty="0" err="1">
                <a:solidFill>
                  <a:srgbClr val="FF0000"/>
                </a:solidFill>
                <a:ea typeface="+mn-ea"/>
              </a:rPr>
              <a:t>Linje</a:t>
            </a:r>
            <a:r>
              <a:rPr lang="en-AU" altLang="en-US" sz="3600" b="1" dirty="0">
                <a:solidFill>
                  <a:srgbClr val="FF0000"/>
                </a:solidFill>
                <a:ea typeface="+mn-ea"/>
              </a:rPr>
              <a:t>)</a:t>
            </a:r>
          </a:p>
          <a:p>
            <a:pPr marL="516951" indent="-516951">
              <a:spcAft>
                <a:spcPts val="2560"/>
              </a:spcAft>
              <a:buClr>
                <a:srgbClr val="C00000"/>
              </a:buClr>
              <a:defRPr/>
            </a:pPr>
            <a:r>
              <a:rPr lang="en-AU" altLang="en-US" sz="3600" dirty="0" err="1">
                <a:solidFill>
                  <a:srgbClr val="002060"/>
                </a:solidFill>
                <a:ea typeface="+mn-ea"/>
              </a:rPr>
              <a:t>Hjelm</a:t>
            </a:r>
            <a:r>
              <a:rPr lang="en-AU" altLang="en-US" sz="3600" dirty="0">
                <a:solidFill>
                  <a:srgbClr val="002060"/>
                </a:solidFill>
              </a:rPr>
              <a:t> MÅ </a:t>
            </a:r>
            <a:r>
              <a:rPr lang="en-AU" altLang="en-US" sz="3600" dirty="0" err="1">
                <a:solidFill>
                  <a:srgbClr val="002060"/>
                </a:solidFill>
              </a:rPr>
              <a:t>på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før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utøveren</a:t>
            </a:r>
            <a:r>
              <a:rPr lang="en-AU" altLang="en-US" sz="3600" dirty="0">
                <a:solidFill>
                  <a:srgbClr val="002060"/>
                </a:solidFill>
              </a:rPr>
              <a:t> tar </a:t>
            </a:r>
            <a:r>
              <a:rPr lang="en-AU" altLang="en-US" sz="3600" dirty="0" err="1">
                <a:solidFill>
                  <a:srgbClr val="002060"/>
                </a:solidFill>
              </a:rPr>
              <a:t>sykkelen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av</a:t>
            </a:r>
            <a:r>
              <a:rPr lang="en-AU" altLang="en-US" sz="3600" dirty="0">
                <a:solidFill>
                  <a:srgbClr val="002060"/>
                </a:solidFill>
              </a:rPr>
              <a:t> </a:t>
            </a:r>
            <a:r>
              <a:rPr lang="en-AU" altLang="en-US" sz="3600" dirty="0" err="1">
                <a:solidFill>
                  <a:srgbClr val="002060"/>
                </a:solidFill>
              </a:rPr>
              <a:t>stativet</a:t>
            </a:r>
            <a:r>
              <a:rPr lang="en-AU" altLang="en-US" sz="3600" dirty="0">
                <a:solidFill>
                  <a:srgbClr val="002060"/>
                </a:solidFill>
              </a:rPr>
              <a:t>.  </a:t>
            </a:r>
            <a:endParaRPr lang="en-AU" altLang="en-US" sz="3600" dirty="0">
              <a:solidFill>
                <a:srgbClr val="00206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32842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7191" y="525741"/>
            <a:ext cx="10871746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Skiftesonen</a:t>
            </a:r>
            <a:endParaRPr lang="hu-HU" altLang="en-US" sz="6000" dirty="0">
              <a:solidFill>
                <a:srgbClr val="FF3300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548439" y="516255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KART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9347723" y="7810500"/>
            <a:ext cx="64748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NB! Bruk litt tid på kart, slik at de er </a:t>
            </a:r>
          </a:p>
          <a:p>
            <a:r>
              <a:rPr lang="nb-NO" sz="2400" dirty="0"/>
              <a:t>oversiktlige og tydelige</a:t>
            </a:r>
          </a:p>
          <a:p>
            <a:r>
              <a:rPr lang="nb-NO" sz="2400" dirty="0"/>
              <a:t>Viktig med tydelig forklaring på ”</a:t>
            </a:r>
            <a:r>
              <a:rPr lang="nb-NO" sz="2400" dirty="0" err="1"/>
              <a:t>flow´en</a:t>
            </a:r>
            <a:r>
              <a:rPr lang="nb-NO" sz="2400" dirty="0"/>
              <a:t>”</a:t>
            </a:r>
          </a:p>
          <a:p>
            <a:r>
              <a:rPr lang="nb-NO" sz="2400" dirty="0"/>
              <a:t>i skiftesonen</a:t>
            </a:r>
          </a:p>
        </p:txBody>
      </p:sp>
    </p:spTree>
    <p:extLst>
      <p:ext uri="{BB962C8B-B14F-4D97-AF65-F5344CB8AC3E}">
        <p14:creationId xmlns:p14="http://schemas.microsoft.com/office/powerpoint/2010/main" val="461152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4601" y="670916"/>
            <a:ext cx="10871746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en-US" sz="6000" dirty="0" err="1"/>
              <a:t>Sykkel</a:t>
            </a:r>
            <a:r>
              <a:rPr lang="hu-HU" altLang="en-US" sz="6000" dirty="0"/>
              <a:t> </a:t>
            </a:r>
            <a:r>
              <a:rPr lang="hu-HU" altLang="en-US" sz="6000" dirty="0" err="1"/>
              <a:t>trase</a:t>
            </a:r>
            <a:r>
              <a:rPr lang="hu-HU" altLang="en-US" sz="6000" dirty="0"/>
              <a:t>´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4601" y="3296164"/>
            <a:ext cx="10871746" cy="6211797"/>
          </a:xfrm>
        </p:spPr>
        <p:txBody>
          <a:bodyPr>
            <a:normAutofit/>
          </a:bodyPr>
          <a:lstStyle/>
          <a:p>
            <a:pPr marL="516951" indent="-516951"/>
            <a:r>
              <a:rPr lang="en-GB" altLang="en-US" sz="3200" dirty="0" err="1">
                <a:solidFill>
                  <a:srgbClr val="112E68"/>
                </a:solidFill>
              </a:rPr>
              <a:t>Kort</a:t>
            </a:r>
            <a:r>
              <a:rPr lang="en-GB" altLang="en-US" sz="3200" dirty="0">
                <a:solidFill>
                  <a:srgbClr val="112E68"/>
                </a:solidFill>
              </a:rPr>
              <a:t> </a:t>
            </a:r>
            <a:r>
              <a:rPr lang="en-GB" altLang="en-US" sz="3200" dirty="0" err="1">
                <a:solidFill>
                  <a:srgbClr val="112E68"/>
                </a:solidFill>
              </a:rPr>
              <a:t>beskrivelse</a:t>
            </a:r>
            <a:r>
              <a:rPr lang="en-GB" altLang="en-US" sz="3200" dirty="0">
                <a:solidFill>
                  <a:srgbClr val="112E68"/>
                </a:solidFill>
              </a:rPr>
              <a:t> </a:t>
            </a:r>
            <a:r>
              <a:rPr lang="en-GB" altLang="en-US" sz="3200" dirty="0" err="1">
                <a:solidFill>
                  <a:srgbClr val="112E68"/>
                </a:solidFill>
              </a:rPr>
              <a:t>av</a:t>
            </a:r>
            <a:r>
              <a:rPr lang="en-GB" altLang="en-US" sz="3200" dirty="0">
                <a:solidFill>
                  <a:srgbClr val="112E68"/>
                </a:solidFill>
              </a:rPr>
              <a:t> </a:t>
            </a:r>
            <a:r>
              <a:rPr lang="en-GB" altLang="en-US" sz="3200" dirty="0" err="1">
                <a:solidFill>
                  <a:srgbClr val="112E68"/>
                </a:solidFill>
              </a:rPr>
              <a:t>trase</a:t>
            </a:r>
            <a:r>
              <a:rPr lang="en-GB" altLang="en-US" sz="3200" dirty="0">
                <a:solidFill>
                  <a:srgbClr val="112E68"/>
                </a:solidFill>
              </a:rPr>
              <a:t>´ </a:t>
            </a:r>
            <a:endParaRPr lang="hu-HU" altLang="en-US" sz="3200" dirty="0">
              <a:solidFill>
                <a:srgbClr val="112E68"/>
              </a:solidFill>
            </a:endParaRPr>
          </a:p>
          <a:p>
            <a:pPr marL="516951" indent="-516951"/>
            <a:r>
              <a:rPr lang="en-US" altLang="en-US" sz="3200" dirty="0" err="1">
                <a:solidFill>
                  <a:srgbClr val="112E68"/>
                </a:solidFill>
              </a:rPr>
              <a:t>Evt</a:t>
            </a:r>
            <a:r>
              <a:rPr lang="en-US" altLang="en-US" sz="3200" dirty="0">
                <a:solidFill>
                  <a:srgbClr val="112E68"/>
                </a:solidFill>
              </a:rPr>
              <a:t>. </a:t>
            </a:r>
            <a:r>
              <a:rPr lang="en-US" altLang="en-US" sz="3200" dirty="0" err="1">
                <a:solidFill>
                  <a:srgbClr val="112E68"/>
                </a:solidFill>
              </a:rPr>
              <a:t>Hjul</a:t>
            </a:r>
            <a:r>
              <a:rPr lang="en-US" altLang="en-US" sz="3200" dirty="0">
                <a:solidFill>
                  <a:srgbClr val="112E68"/>
                </a:solidFill>
              </a:rPr>
              <a:t> </a:t>
            </a:r>
            <a:r>
              <a:rPr lang="en-US" altLang="en-US" sz="3200" dirty="0" err="1">
                <a:solidFill>
                  <a:srgbClr val="112E68"/>
                </a:solidFill>
              </a:rPr>
              <a:t>stasjon</a:t>
            </a:r>
            <a:endParaRPr lang="en-US" altLang="en-US" sz="3200" dirty="0">
              <a:solidFill>
                <a:srgbClr val="112E68"/>
              </a:solidFill>
            </a:endParaRPr>
          </a:p>
          <a:p>
            <a:pPr marL="516951" indent="-516951"/>
            <a:r>
              <a:rPr lang="nb-NO" altLang="en-US" sz="3200" dirty="0">
                <a:solidFill>
                  <a:srgbClr val="112E68"/>
                </a:solidFill>
              </a:rPr>
              <a:t>Evt. rundeanvisning</a:t>
            </a:r>
            <a:endParaRPr lang="en-AU" altLang="en-US" sz="3200" dirty="0">
              <a:solidFill>
                <a:srgbClr val="112E68"/>
              </a:solidFill>
            </a:endParaRPr>
          </a:p>
          <a:p>
            <a:pPr marL="516951" indent="-516951"/>
            <a:r>
              <a:rPr lang="en-AU" altLang="en-US" sz="3200" dirty="0" err="1">
                <a:solidFill>
                  <a:srgbClr val="112E68"/>
                </a:solidFill>
              </a:rPr>
              <a:t>Drikkestasjoner</a:t>
            </a:r>
            <a:endParaRPr lang="en-AU" altLang="en-US" sz="3200" dirty="0">
              <a:solidFill>
                <a:srgbClr val="112E68"/>
              </a:solidFill>
            </a:endParaRPr>
          </a:p>
          <a:p>
            <a:pPr marL="516951" indent="-516951"/>
            <a:r>
              <a:rPr lang="en-US" altLang="en-US" sz="3200" dirty="0">
                <a:solidFill>
                  <a:srgbClr val="112E68"/>
                </a:solidFill>
              </a:rPr>
              <a:t>Tatt </a:t>
            </a:r>
            <a:r>
              <a:rPr lang="en-US" altLang="en-US" sz="3200" dirty="0" err="1">
                <a:solidFill>
                  <a:srgbClr val="112E68"/>
                </a:solidFill>
              </a:rPr>
              <a:t>igjen</a:t>
            </a:r>
            <a:r>
              <a:rPr lang="en-US" altLang="en-US" sz="3200" dirty="0">
                <a:solidFill>
                  <a:srgbClr val="112E68"/>
                </a:solidFill>
              </a:rPr>
              <a:t> med </a:t>
            </a:r>
            <a:r>
              <a:rPr lang="en-US" altLang="en-US" sz="3200" dirty="0" err="1">
                <a:solidFill>
                  <a:srgbClr val="112E68"/>
                </a:solidFill>
              </a:rPr>
              <a:t>en</a:t>
            </a:r>
            <a:r>
              <a:rPr lang="en-US" altLang="en-US" sz="3200" dirty="0">
                <a:solidFill>
                  <a:srgbClr val="112E68"/>
                </a:solidFill>
              </a:rPr>
              <a:t> </a:t>
            </a:r>
            <a:r>
              <a:rPr lang="en-US" altLang="en-US" sz="3200" dirty="0" err="1">
                <a:solidFill>
                  <a:srgbClr val="112E68"/>
                </a:solidFill>
              </a:rPr>
              <a:t>runde</a:t>
            </a:r>
            <a:r>
              <a:rPr lang="en-US" altLang="en-US" sz="3200" dirty="0">
                <a:solidFill>
                  <a:srgbClr val="112E68"/>
                </a:solidFill>
              </a:rPr>
              <a:t>: </a:t>
            </a:r>
            <a:r>
              <a:rPr lang="en-US" altLang="en-US" sz="3200" dirty="0" err="1">
                <a:solidFill>
                  <a:srgbClr val="112E68"/>
                </a:solidFill>
              </a:rPr>
              <a:t>utøver</a:t>
            </a:r>
            <a:r>
              <a:rPr lang="en-US" altLang="en-US" sz="3200" dirty="0">
                <a:solidFill>
                  <a:srgbClr val="112E68"/>
                </a:solidFill>
              </a:rPr>
              <a:t> </a:t>
            </a:r>
            <a:r>
              <a:rPr lang="en-US" altLang="en-US" sz="3200" dirty="0" err="1">
                <a:solidFill>
                  <a:srgbClr val="112E68"/>
                </a:solidFill>
              </a:rPr>
              <a:t>tas</a:t>
            </a:r>
            <a:r>
              <a:rPr lang="en-US" altLang="en-US" sz="3200" dirty="0">
                <a:solidFill>
                  <a:srgbClr val="112E68"/>
                </a:solidFill>
              </a:rPr>
              <a:t> </a:t>
            </a:r>
            <a:r>
              <a:rPr lang="en-US" altLang="en-US" sz="3200" dirty="0" err="1">
                <a:solidFill>
                  <a:srgbClr val="112E68"/>
                </a:solidFill>
              </a:rPr>
              <a:t>ut</a:t>
            </a:r>
            <a:r>
              <a:rPr lang="en-US" altLang="en-US" sz="3200" dirty="0">
                <a:solidFill>
                  <a:srgbClr val="112E68"/>
                </a:solidFill>
              </a:rPr>
              <a:t> </a:t>
            </a:r>
            <a:r>
              <a:rPr lang="en-US" altLang="en-US" sz="3200" dirty="0" err="1">
                <a:solidFill>
                  <a:srgbClr val="112E68"/>
                </a:solidFill>
              </a:rPr>
              <a:t>av</a:t>
            </a:r>
            <a:r>
              <a:rPr lang="en-US" altLang="en-US" sz="3200" dirty="0">
                <a:solidFill>
                  <a:srgbClr val="112E68"/>
                </a:solidFill>
              </a:rPr>
              <a:t> </a:t>
            </a:r>
            <a:r>
              <a:rPr lang="en-US" altLang="en-US" sz="3200" dirty="0" err="1">
                <a:solidFill>
                  <a:srgbClr val="112E68"/>
                </a:solidFill>
              </a:rPr>
              <a:t>konkurransen</a:t>
            </a:r>
            <a:r>
              <a:rPr lang="en-US" altLang="en-US" sz="3200" dirty="0">
                <a:solidFill>
                  <a:srgbClr val="112E68"/>
                </a:solidFill>
              </a:rPr>
              <a:t>. ( </a:t>
            </a:r>
            <a:r>
              <a:rPr lang="en-US" altLang="en-US" sz="3200" dirty="0" err="1">
                <a:solidFill>
                  <a:srgbClr val="112E68"/>
                </a:solidFill>
              </a:rPr>
              <a:t>hvis</a:t>
            </a:r>
            <a:r>
              <a:rPr lang="en-US" altLang="en-US" sz="3200" dirty="0">
                <a:solidFill>
                  <a:srgbClr val="112E68"/>
                </a:solidFill>
              </a:rPr>
              <a:t> draft legal </a:t>
            </a:r>
            <a:r>
              <a:rPr lang="en-US" altLang="en-US" sz="3200" dirty="0" err="1">
                <a:solidFill>
                  <a:srgbClr val="112E68"/>
                </a:solidFill>
              </a:rPr>
              <a:t>og</a:t>
            </a:r>
            <a:r>
              <a:rPr lang="en-US" altLang="en-US" sz="3200" dirty="0">
                <a:solidFill>
                  <a:srgbClr val="112E68"/>
                </a:solidFill>
              </a:rPr>
              <a:t> </a:t>
            </a:r>
            <a:r>
              <a:rPr lang="en-US" altLang="en-US" sz="3200" dirty="0" err="1">
                <a:solidFill>
                  <a:srgbClr val="112E68"/>
                </a:solidFill>
              </a:rPr>
              <a:t>runder</a:t>
            </a:r>
            <a:r>
              <a:rPr lang="en-US" altLang="en-US" sz="3200" dirty="0">
                <a:solidFill>
                  <a:srgbClr val="112E68"/>
                </a:solidFill>
              </a:rPr>
              <a:t> </a:t>
            </a:r>
            <a:r>
              <a:rPr lang="en-US" altLang="en-US" sz="3200" dirty="0" err="1">
                <a:solidFill>
                  <a:srgbClr val="112E68"/>
                </a:solidFill>
              </a:rPr>
              <a:t>på</a:t>
            </a:r>
            <a:r>
              <a:rPr lang="en-US" altLang="en-US" sz="3200" dirty="0">
                <a:solidFill>
                  <a:srgbClr val="112E68"/>
                </a:solidFill>
              </a:rPr>
              <a:t> </a:t>
            </a:r>
            <a:r>
              <a:rPr lang="en-US" altLang="en-US" sz="3200" dirty="0" err="1">
                <a:solidFill>
                  <a:srgbClr val="112E68"/>
                </a:solidFill>
              </a:rPr>
              <a:t>sykkel</a:t>
            </a:r>
            <a:r>
              <a:rPr lang="en-US" altLang="en-US" sz="3200" dirty="0">
                <a:solidFill>
                  <a:srgbClr val="112E68"/>
                </a:solidFill>
              </a:rPr>
              <a:t> </a:t>
            </a:r>
            <a:r>
              <a:rPr lang="en-US" altLang="en-US" sz="3200" dirty="0" err="1">
                <a:solidFill>
                  <a:srgbClr val="112E68"/>
                </a:solidFill>
              </a:rPr>
              <a:t>trase</a:t>
            </a:r>
            <a:r>
              <a:rPr lang="en-US" altLang="en-US" sz="3200" dirty="0">
                <a:solidFill>
                  <a:srgbClr val="112E68"/>
                </a:solidFill>
              </a:rPr>
              <a:t>´)</a:t>
            </a:r>
            <a:endParaRPr lang="hu-HU" altLang="en-US" sz="3200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49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322116" y="598857"/>
            <a:ext cx="10871746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Sykkel</a:t>
            </a:r>
            <a:r>
              <a:rPr lang="en-US" altLang="en-US" sz="6000" dirty="0"/>
              <a:t> </a:t>
            </a:r>
            <a:r>
              <a:rPr lang="en-US" altLang="en-US" sz="6000" dirty="0" err="1"/>
              <a:t>trase</a:t>
            </a:r>
            <a:r>
              <a:rPr lang="en-US" altLang="en-US" sz="6000" dirty="0"/>
              <a:t>´</a:t>
            </a:r>
            <a:endParaRPr lang="hu-HU" altLang="en-US" sz="6000" dirty="0">
              <a:solidFill>
                <a:srgbClr val="FF3300"/>
              </a:solidFill>
            </a:endParaRPr>
          </a:p>
        </p:txBody>
      </p:sp>
      <p:sp>
        <p:nvSpPr>
          <p:cNvPr id="2" name="TekstSylinder 1"/>
          <p:cNvSpPr txBox="1"/>
          <p:nvPr/>
        </p:nvSpPr>
        <p:spPr>
          <a:xfrm>
            <a:off x="6757989" y="485775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KART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9329739" y="8591551"/>
            <a:ext cx="5585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NB! Bruk litt tid på kart, slik at de er </a:t>
            </a:r>
          </a:p>
          <a:p>
            <a:r>
              <a:rPr lang="nb-NO" sz="2400" dirty="0"/>
              <a:t>oversiktlige og tydelige</a:t>
            </a:r>
          </a:p>
        </p:txBody>
      </p:sp>
    </p:spTree>
    <p:extLst>
      <p:ext uri="{BB962C8B-B14F-4D97-AF65-F5344CB8AC3E}">
        <p14:creationId xmlns:p14="http://schemas.microsoft.com/office/powerpoint/2010/main" val="2568624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4236" y="658788"/>
            <a:ext cx="10871746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Faresignal</a:t>
            </a:r>
            <a:endParaRPr lang="hu-HU" altLang="en-US" sz="6000" dirty="0"/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1344236" y="3307168"/>
            <a:ext cx="100848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 sz="3600" dirty="0">
                <a:solidFill>
                  <a:srgbClr val="112E68"/>
                </a:solidFill>
              </a:rPr>
              <a:t>Fare signal: </a:t>
            </a:r>
            <a:r>
              <a:rPr lang="en-US" altLang="en-US" sz="3600" dirty="0" err="1">
                <a:solidFill>
                  <a:srgbClr val="112E68"/>
                </a:solidFill>
              </a:rPr>
              <a:t>skarp</a:t>
            </a:r>
            <a:r>
              <a:rPr lang="en-US" altLang="en-US" sz="3600" dirty="0">
                <a:solidFill>
                  <a:srgbClr val="112E68"/>
                </a:solidFill>
              </a:rPr>
              <a:t> </a:t>
            </a:r>
            <a:r>
              <a:rPr lang="en-US" altLang="en-US" sz="3600" dirty="0" err="1">
                <a:solidFill>
                  <a:srgbClr val="112E68"/>
                </a:solidFill>
              </a:rPr>
              <a:t>fløyte</a:t>
            </a:r>
            <a:r>
              <a:rPr lang="en-US" altLang="en-US" sz="3600" dirty="0">
                <a:solidFill>
                  <a:srgbClr val="112E68"/>
                </a:solidFill>
              </a:rPr>
              <a:t> ( 3 ganger) </a:t>
            </a:r>
            <a:r>
              <a:rPr lang="en-US" altLang="en-US" sz="3600" dirty="0" err="1">
                <a:solidFill>
                  <a:srgbClr val="112E68"/>
                </a:solidFill>
              </a:rPr>
              <a:t>og</a:t>
            </a:r>
            <a:r>
              <a:rPr lang="en-US" altLang="en-US" sz="3600" dirty="0">
                <a:solidFill>
                  <a:srgbClr val="112E68"/>
                </a:solidFill>
              </a:rPr>
              <a:t> </a:t>
            </a:r>
            <a:r>
              <a:rPr lang="en-US" altLang="en-US" sz="3600" dirty="0" err="1">
                <a:solidFill>
                  <a:srgbClr val="112E68"/>
                </a:solidFill>
              </a:rPr>
              <a:t>rød</a:t>
            </a:r>
            <a:r>
              <a:rPr lang="en-US" altLang="en-US" sz="3600" dirty="0">
                <a:solidFill>
                  <a:srgbClr val="112E68"/>
                </a:solidFill>
              </a:rPr>
              <a:t> </a:t>
            </a:r>
            <a:r>
              <a:rPr lang="en-US" altLang="en-US" sz="3600" dirty="0" err="1">
                <a:solidFill>
                  <a:srgbClr val="112E68"/>
                </a:solidFill>
              </a:rPr>
              <a:t>flagg</a:t>
            </a:r>
            <a:endParaRPr lang="en-US" altLang="en-US" sz="3600" dirty="0">
              <a:solidFill>
                <a:srgbClr val="112E68"/>
              </a:solidFill>
            </a:endParaRPr>
          </a:p>
        </p:txBody>
      </p:sp>
      <p:pic>
        <p:nvPicPr>
          <p:cNvPr id="26628" name="Picture 6" descr="graphic-man_alertca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00" y="4749385"/>
            <a:ext cx="6189489" cy="4343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61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44845" y="505265"/>
            <a:ext cx="10871746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en-US" sz="6000" dirty="0" err="1"/>
              <a:t>Løpe</a:t>
            </a:r>
            <a:r>
              <a:rPr lang="hu-HU" altLang="en-US" sz="6000" dirty="0"/>
              <a:t> </a:t>
            </a:r>
            <a:r>
              <a:rPr lang="hu-HU" altLang="en-US" sz="6000" dirty="0" err="1"/>
              <a:t>trase</a:t>
            </a:r>
            <a:r>
              <a:rPr lang="hu-HU" altLang="en-US" sz="6000" dirty="0"/>
              <a:t>´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0814" y="3088614"/>
            <a:ext cx="10679807" cy="6839953"/>
          </a:xfrm>
        </p:spPr>
        <p:txBody>
          <a:bodyPr>
            <a:normAutofit/>
          </a:bodyPr>
          <a:lstStyle/>
          <a:p>
            <a:pPr marL="516951" indent="-516951">
              <a:defRPr/>
            </a:pPr>
            <a:r>
              <a:rPr lang="nb-NO" sz="3200" dirty="0">
                <a:solidFill>
                  <a:srgbClr val="112E68"/>
                </a:solidFill>
              </a:rPr>
              <a:t>Kort beskrivelse av trase´</a:t>
            </a:r>
            <a:endParaRPr lang="en-US" sz="3200" dirty="0">
              <a:solidFill>
                <a:srgbClr val="112E68"/>
              </a:solidFill>
            </a:endParaRPr>
          </a:p>
          <a:p>
            <a:pPr marL="516951" indent="-516951">
              <a:defRPr/>
            </a:pPr>
            <a:r>
              <a:rPr lang="en-US" sz="3200" dirty="0" err="1">
                <a:solidFill>
                  <a:srgbClr val="112E68"/>
                </a:solidFill>
              </a:rPr>
              <a:t>Drikke</a:t>
            </a:r>
            <a:r>
              <a:rPr lang="en-US" sz="3200" dirty="0">
                <a:solidFill>
                  <a:srgbClr val="112E68"/>
                </a:solidFill>
              </a:rPr>
              <a:t> </a:t>
            </a:r>
            <a:r>
              <a:rPr lang="en-US" sz="3200" dirty="0" err="1">
                <a:solidFill>
                  <a:srgbClr val="112E68"/>
                </a:solidFill>
              </a:rPr>
              <a:t>stasjon</a:t>
            </a:r>
            <a:r>
              <a:rPr lang="en-US" sz="3200" dirty="0">
                <a:solidFill>
                  <a:srgbClr val="112E68"/>
                </a:solidFill>
              </a:rPr>
              <a:t>: </a:t>
            </a:r>
            <a:endParaRPr lang="hu-HU" sz="3200" dirty="0">
              <a:solidFill>
                <a:srgbClr val="112E68"/>
              </a:solidFill>
            </a:endParaRPr>
          </a:p>
          <a:p>
            <a:pPr marL="1279961" lvl="1" indent="-507921">
              <a:defRPr/>
            </a:pPr>
            <a:r>
              <a:rPr lang="en-AU" sz="3200" dirty="0" err="1">
                <a:solidFill>
                  <a:srgbClr val="112E68"/>
                </a:solidFill>
              </a:rPr>
              <a:t>Beskrivelse</a:t>
            </a:r>
            <a:endParaRPr lang="hu-HU" sz="3200" dirty="0">
              <a:solidFill>
                <a:srgbClr val="112E68"/>
              </a:solidFill>
            </a:endParaRPr>
          </a:p>
          <a:p>
            <a:pPr marL="516951" indent="-516951">
              <a:defRPr/>
            </a:pPr>
            <a:endParaRPr lang="en-US" sz="3200" dirty="0">
              <a:solidFill>
                <a:srgbClr val="112E68"/>
              </a:solidFill>
            </a:endParaRPr>
          </a:p>
          <a:p>
            <a:pPr marL="516951" indent="-516951">
              <a:defRPr/>
            </a:pPr>
            <a:r>
              <a:rPr lang="en-US" sz="3200" dirty="0" err="1">
                <a:solidFill>
                  <a:srgbClr val="112E68"/>
                </a:solidFill>
              </a:rPr>
              <a:t>Målområde</a:t>
            </a:r>
            <a:r>
              <a:rPr lang="en-US" sz="3200" dirty="0">
                <a:solidFill>
                  <a:srgbClr val="112E68"/>
                </a:solidFill>
              </a:rPr>
              <a:t>:</a:t>
            </a:r>
            <a:endParaRPr lang="hu-HU" sz="3200" dirty="0">
              <a:solidFill>
                <a:srgbClr val="112E68"/>
              </a:solidFill>
            </a:endParaRPr>
          </a:p>
          <a:p>
            <a:pPr marL="1279961" lvl="1" indent="-507921">
              <a:defRPr/>
            </a:pPr>
            <a:r>
              <a:rPr lang="nb-NO" sz="3200" dirty="0">
                <a:solidFill>
                  <a:srgbClr val="112E68"/>
                </a:solidFill>
              </a:rPr>
              <a:t>B</a:t>
            </a:r>
            <a:r>
              <a:rPr lang="hu-HU" sz="3200" dirty="0" err="1">
                <a:solidFill>
                  <a:srgbClr val="112E68"/>
                </a:solidFill>
              </a:rPr>
              <a:t>eskriv</a:t>
            </a:r>
            <a:r>
              <a:rPr lang="hu-HU" sz="3200" dirty="0">
                <a:solidFill>
                  <a:srgbClr val="112E68"/>
                </a:solidFill>
              </a:rPr>
              <a:t> </a:t>
            </a:r>
            <a:r>
              <a:rPr lang="hu-HU" sz="3200" dirty="0" err="1">
                <a:solidFill>
                  <a:srgbClr val="112E68"/>
                </a:solidFill>
              </a:rPr>
              <a:t>organisering</a:t>
            </a:r>
            <a:endParaRPr lang="hu-HU" sz="3200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285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67E80B-0CBB-1745-89FB-2E3D2093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895" y="5576909"/>
            <a:ext cx="14953238" cy="910890"/>
          </a:xfrm>
        </p:spPr>
        <p:txBody>
          <a:bodyPr/>
          <a:lstStyle/>
          <a:p>
            <a:r>
              <a:rPr lang="nb-NO" dirty="0"/>
              <a:t>Legg inn film/bilder fra stedet her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9D4DDB-0089-924A-BC42-92C1827F9A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lage feststemning </a:t>
            </a:r>
            <a:r>
              <a:rPr lang="nb-NO" dirty="0">
                <a:sym typeface="Wingdings" pitchFamily="2" charset="2"/>
              </a:rPr>
              <a:t>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285F8DC-7DA8-FF4B-9B2D-92A564575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A0EBC-2616-4B01-ADEE-16D4036E1970}" type="datetime4">
              <a:rPr lang="nb-NO" smtClean="0"/>
              <a:t>4. februar 2019</a:t>
            </a:fld>
            <a:r>
              <a:rPr lang="nb-NO"/>
              <a:t> |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3F348B8-158F-154B-A5D0-F7CAC98D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81E8-7D7F-4F29-BF83-AFC5661147AA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28161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>
          <a:xfrm>
            <a:off x="1261908" y="809236"/>
            <a:ext cx="14495219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Løpe</a:t>
            </a:r>
            <a:r>
              <a:rPr lang="en-US" altLang="en-US" sz="6000" dirty="0"/>
              <a:t> </a:t>
            </a:r>
            <a:r>
              <a:rPr lang="en-US" altLang="en-US" sz="6000" dirty="0" err="1"/>
              <a:t>trase</a:t>
            </a:r>
            <a:r>
              <a:rPr lang="en-US" altLang="en-US" sz="6000" dirty="0"/>
              <a:t>´</a:t>
            </a:r>
            <a:endParaRPr lang="hu-HU" altLang="en-US" sz="6000" dirty="0"/>
          </a:p>
        </p:txBody>
      </p:sp>
      <p:sp>
        <p:nvSpPr>
          <p:cNvPr id="2" name="TekstSylinder 1"/>
          <p:cNvSpPr txBox="1"/>
          <p:nvPr/>
        </p:nvSpPr>
        <p:spPr>
          <a:xfrm>
            <a:off x="7024689" y="5372101"/>
            <a:ext cx="1334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200" dirty="0"/>
              <a:t>KART</a:t>
            </a:r>
          </a:p>
        </p:txBody>
      </p:sp>
      <p:sp>
        <p:nvSpPr>
          <p:cNvPr id="4" name="TekstSylinder 3"/>
          <p:cNvSpPr txBox="1"/>
          <p:nvPr/>
        </p:nvSpPr>
        <p:spPr>
          <a:xfrm>
            <a:off x="9329739" y="8591551"/>
            <a:ext cx="5585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/>
              <a:t>NB! Bruk litt tid på kart, slik at de er </a:t>
            </a:r>
          </a:p>
          <a:p>
            <a:r>
              <a:rPr lang="nb-NO" sz="2400" dirty="0"/>
              <a:t>oversiktlige og tydelige</a:t>
            </a:r>
          </a:p>
        </p:txBody>
      </p:sp>
    </p:spTree>
    <p:extLst>
      <p:ext uri="{BB962C8B-B14F-4D97-AF65-F5344CB8AC3E}">
        <p14:creationId xmlns:p14="http://schemas.microsoft.com/office/powerpoint/2010/main" val="2532302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2152" y="769479"/>
            <a:ext cx="14495219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en-NZ" altLang="en-US" sz="6000" dirty="0" err="1"/>
              <a:t>Straffeboks</a:t>
            </a:r>
            <a:endParaRPr lang="hu-HU" altLang="en-US" sz="6000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64116" y="3363445"/>
            <a:ext cx="12646013" cy="7415594"/>
          </a:xfrm>
        </p:spPr>
        <p:txBody>
          <a:bodyPr>
            <a:normAutofit/>
          </a:bodyPr>
          <a:lstStyle/>
          <a:p>
            <a:pPr marL="650138" indent="-650138">
              <a:lnSpc>
                <a:spcPct val="90000"/>
              </a:lnSpc>
              <a:buNone/>
              <a:defRPr/>
            </a:pPr>
            <a:r>
              <a:rPr lang="en-US" sz="3200" dirty="0" err="1">
                <a:solidFill>
                  <a:srgbClr val="112E68"/>
                </a:solidFill>
                <a:latin typeface="+mj-lt"/>
              </a:rPr>
              <a:t>Beskrivelse</a:t>
            </a:r>
            <a:r>
              <a:rPr lang="en-US" sz="3200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112E68"/>
                </a:solidFill>
                <a:latin typeface="+mj-lt"/>
              </a:rPr>
              <a:t>av</a:t>
            </a:r>
            <a:r>
              <a:rPr lang="en-US" sz="3200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112E68"/>
                </a:solidFill>
                <a:latin typeface="+mj-lt"/>
              </a:rPr>
              <a:t>hvor</a:t>
            </a:r>
            <a:r>
              <a:rPr lang="en-US" sz="3200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112E68"/>
                </a:solidFill>
                <a:latin typeface="+mj-lt"/>
              </a:rPr>
              <a:t>straffeboks</a:t>
            </a:r>
            <a:r>
              <a:rPr lang="en-US" sz="3200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112E68"/>
                </a:solidFill>
                <a:latin typeface="+mj-lt"/>
              </a:rPr>
              <a:t>er</a:t>
            </a:r>
            <a:r>
              <a:rPr lang="en-US" sz="3200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112E68"/>
                </a:solidFill>
                <a:latin typeface="+mj-lt"/>
              </a:rPr>
              <a:t>lokalisert</a:t>
            </a:r>
            <a:r>
              <a:rPr lang="en-US" sz="3200" dirty="0">
                <a:solidFill>
                  <a:srgbClr val="112E68"/>
                </a:solidFill>
                <a:latin typeface="+mj-lt"/>
              </a:rPr>
              <a:t>. </a:t>
            </a:r>
          </a:p>
          <a:p>
            <a:pPr marL="650138" indent="-650138">
              <a:lnSpc>
                <a:spcPct val="90000"/>
              </a:lnSpc>
              <a:buNone/>
              <a:defRPr/>
            </a:pPr>
            <a:r>
              <a:rPr lang="en-US" sz="3200" dirty="0" err="1">
                <a:solidFill>
                  <a:srgbClr val="112E68"/>
                </a:solidFill>
                <a:latin typeface="+mj-lt"/>
                <a:ea typeface="+mn-ea"/>
              </a:rPr>
              <a:t>Beskriv</a:t>
            </a:r>
            <a:r>
              <a:rPr lang="en-US" sz="3200" dirty="0">
                <a:solidFill>
                  <a:srgbClr val="112E68"/>
                </a:solidFill>
                <a:latin typeface="+mj-lt"/>
                <a:ea typeface="+mn-ea"/>
              </a:rPr>
              <a:t> </a:t>
            </a:r>
            <a:r>
              <a:rPr lang="en-US" sz="3200" dirty="0" err="1">
                <a:solidFill>
                  <a:srgbClr val="112E68"/>
                </a:solidFill>
                <a:latin typeface="+mj-lt"/>
                <a:ea typeface="+mn-ea"/>
              </a:rPr>
              <a:t>tidsstraff</a:t>
            </a:r>
            <a:r>
              <a:rPr lang="en-US" sz="3200" dirty="0">
                <a:solidFill>
                  <a:srgbClr val="112E68"/>
                </a:solidFill>
                <a:latin typeface="+mj-lt"/>
                <a:ea typeface="+mn-ea"/>
              </a:rPr>
              <a:t> </a:t>
            </a:r>
            <a:r>
              <a:rPr lang="en-US" sz="3200" dirty="0" err="1">
                <a:solidFill>
                  <a:srgbClr val="112E68"/>
                </a:solidFill>
                <a:latin typeface="+mj-lt"/>
                <a:ea typeface="+mn-ea"/>
              </a:rPr>
              <a:t>regler</a:t>
            </a:r>
            <a:endParaRPr lang="en-US" sz="3200" dirty="0">
              <a:solidFill>
                <a:srgbClr val="112E68"/>
              </a:solidFill>
              <a:latin typeface="+mj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54391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151" y="744810"/>
            <a:ext cx="14495219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/>
              <a:t>“Post</a:t>
            </a:r>
            <a:r>
              <a:rPr lang="hu-HU" altLang="en-US" sz="6000" dirty="0"/>
              <a:t>-R</a:t>
            </a:r>
            <a:r>
              <a:rPr lang="en-US" altLang="en-US" sz="6000" dirty="0"/>
              <a:t>ace” </a:t>
            </a:r>
            <a:r>
              <a:rPr lang="en-US" altLang="en-US" sz="6000" dirty="0" err="1"/>
              <a:t>prosedyre</a:t>
            </a:r>
            <a:endParaRPr lang="hu-HU" altLang="en-US" sz="6000" dirty="0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4522" y="2999955"/>
            <a:ext cx="11366062" cy="4894066"/>
          </a:xfrm>
        </p:spPr>
        <p:txBody>
          <a:bodyPr>
            <a:normAutofit/>
          </a:bodyPr>
          <a:lstStyle/>
          <a:p>
            <a:pPr marL="650138" indent="-650138">
              <a:defRPr/>
            </a:pPr>
            <a:r>
              <a:rPr lang="en-US" sz="3200" dirty="0">
                <a:solidFill>
                  <a:srgbClr val="112E68"/>
                </a:solidFill>
                <a:ea typeface="+mn-ea"/>
              </a:rPr>
              <a:t>“Mixed Zone” </a:t>
            </a:r>
            <a:r>
              <a:rPr lang="mr-IN" sz="3200" dirty="0">
                <a:solidFill>
                  <a:srgbClr val="112E68"/>
                </a:solidFill>
                <a:ea typeface="+mn-ea"/>
              </a:rPr>
              <a:t>–</a:t>
            </a:r>
            <a:r>
              <a:rPr lang="en-US" sz="3200" dirty="0">
                <a:solidFill>
                  <a:srgbClr val="112E68"/>
                </a:solidFill>
                <a:ea typeface="+mn-ea"/>
              </a:rPr>
              <a:t> </a:t>
            </a:r>
            <a:r>
              <a:rPr lang="en-US" sz="3200" dirty="0" err="1">
                <a:solidFill>
                  <a:srgbClr val="112E68"/>
                </a:solidFill>
                <a:ea typeface="+mn-ea"/>
              </a:rPr>
              <a:t>beskrivelse</a:t>
            </a:r>
            <a:r>
              <a:rPr lang="en-US" sz="3200" dirty="0">
                <a:solidFill>
                  <a:srgbClr val="112E68"/>
                </a:solidFill>
                <a:ea typeface="+mn-ea"/>
              </a:rPr>
              <a:t> ( </a:t>
            </a:r>
            <a:r>
              <a:rPr lang="en-US" sz="3200" dirty="0" err="1">
                <a:solidFill>
                  <a:srgbClr val="112E68"/>
                </a:solidFill>
                <a:ea typeface="+mn-ea"/>
              </a:rPr>
              <a:t>hvis</a:t>
            </a:r>
            <a:r>
              <a:rPr lang="en-US" sz="3200" dirty="0">
                <a:solidFill>
                  <a:srgbClr val="112E68"/>
                </a:solidFill>
                <a:ea typeface="+mn-ea"/>
              </a:rPr>
              <a:t> </a:t>
            </a:r>
            <a:r>
              <a:rPr lang="en-US" sz="3200" dirty="0" err="1">
                <a:solidFill>
                  <a:srgbClr val="112E68"/>
                </a:solidFill>
                <a:ea typeface="+mn-ea"/>
              </a:rPr>
              <a:t>aktuelt</a:t>
            </a:r>
            <a:r>
              <a:rPr lang="en-US" sz="3200" dirty="0">
                <a:solidFill>
                  <a:srgbClr val="112E68"/>
                </a:solidFill>
                <a:ea typeface="+mn-ea"/>
              </a:rPr>
              <a:t>) </a:t>
            </a:r>
          </a:p>
          <a:p>
            <a:pPr marL="650138" indent="-650138">
              <a:defRPr/>
            </a:pPr>
            <a:r>
              <a:rPr lang="en-US" sz="3200" dirty="0" err="1">
                <a:solidFill>
                  <a:srgbClr val="112E68"/>
                </a:solidFill>
                <a:ea typeface="+mn-ea"/>
              </a:rPr>
              <a:t>Premieutdeling</a:t>
            </a:r>
            <a:r>
              <a:rPr lang="en-US" sz="3200" dirty="0">
                <a:solidFill>
                  <a:srgbClr val="112E68"/>
                </a:solidFill>
                <a:ea typeface="+mn-ea"/>
              </a:rPr>
              <a:t> kl. </a:t>
            </a:r>
            <a:r>
              <a:rPr lang="en-US" sz="3200" dirty="0" err="1">
                <a:solidFill>
                  <a:srgbClr val="112E68"/>
                </a:solidFill>
              </a:rPr>
              <a:t>h</a:t>
            </a:r>
            <a:r>
              <a:rPr lang="en-US" sz="3200" dirty="0" err="1">
                <a:solidFill>
                  <a:srgbClr val="112E68"/>
                </a:solidFill>
                <a:ea typeface="+mn-ea"/>
              </a:rPr>
              <a:t>h:mm</a:t>
            </a:r>
            <a:r>
              <a:rPr lang="en-US" sz="3200" dirty="0">
                <a:solidFill>
                  <a:srgbClr val="112E68"/>
                </a:solidFill>
                <a:ea typeface="+mn-ea"/>
              </a:rPr>
              <a:t> </a:t>
            </a:r>
            <a:r>
              <a:rPr lang="en-US" sz="3200" dirty="0">
                <a:solidFill>
                  <a:srgbClr val="112E68"/>
                </a:solidFill>
                <a:latin typeface="+mj-lt"/>
                <a:ea typeface="+mn-ea"/>
              </a:rPr>
              <a:t>	</a:t>
            </a:r>
          </a:p>
          <a:p>
            <a:pPr marL="650138" indent="-650138">
              <a:defRPr/>
            </a:pPr>
            <a:r>
              <a:rPr lang="hu-HU" sz="3200" dirty="0" err="1">
                <a:solidFill>
                  <a:srgbClr val="002060"/>
                </a:solidFill>
                <a:ea typeface="+mn-ea"/>
              </a:rPr>
              <a:t>Ved</a:t>
            </a:r>
            <a:r>
              <a:rPr lang="hu-HU" sz="3200" dirty="0">
                <a:solidFill>
                  <a:srgbClr val="002060"/>
                </a:solidFill>
                <a:ea typeface="+mn-ea"/>
              </a:rPr>
              <a:t> NM </a:t>
            </a:r>
            <a:r>
              <a:rPr lang="mr-IN" sz="3200" dirty="0">
                <a:solidFill>
                  <a:srgbClr val="002060"/>
                </a:solidFill>
                <a:ea typeface="+mn-ea"/>
              </a:rPr>
              <a:t>–</a:t>
            </a:r>
            <a:r>
              <a:rPr lang="hu-HU" sz="3200" dirty="0" err="1">
                <a:solidFill>
                  <a:srgbClr val="002060"/>
                </a:solidFill>
                <a:ea typeface="+mn-ea"/>
              </a:rPr>
              <a:t>husk</a:t>
            </a:r>
            <a:r>
              <a:rPr lang="hu-HU" sz="3200" dirty="0">
                <a:solidFill>
                  <a:srgbClr val="002060"/>
                </a:solidFill>
                <a:ea typeface="+mn-ea"/>
              </a:rPr>
              <a:t> </a:t>
            </a:r>
            <a:r>
              <a:rPr lang="hu-HU" sz="3200" dirty="0" err="1">
                <a:solidFill>
                  <a:srgbClr val="002060"/>
                </a:solidFill>
                <a:ea typeface="+mn-ea"/>
              </a:rPr>
              <a:t>klubb</a:t>
            </a:r>
            <a:r>
              <a:rPr lang="hu-HU" sz="3200" dirty="0">
                <a:solidFill>
                  <a:srgbClr val="002060"/>
                </a:solidFill>
                <a:ea typeface="+mn-ea"/>
              </a:rPr>
              <a:t> </a:t>
            </a:r>
            <a:r>
              <a:rPr lang="hu-HU" sz="3200" dirty="0" err="1">
                <a:solidFill>
                  <a:srgbClr val="002060"/>
                </a:solidFill>
                <a:ea typeface="+mn-ea"/>
              </a:rPr>
              <a:t>drakt</a:t>
            </a:r>
            <a:endParaRPr lang="hu-HU" sz="3200" dirty="0">
              <a:solidFill>
                <a:srgbClr val="00206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83357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24966" y="550863"/>
            <a:ext cx="10871746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/>
              <a:t>“Post</a:t>
            </a:r>
            <a:r>
              <a:rPr lang="hu-HU" altLang="en-US" sz="6000" dirty="0"/>
              <a:t>-r</a:t>
            </a:r>
            <a:r>
              <a:rPr lang="en-US" altLang="en-US" sz="6000" dirty="0"/>
              <a:t>ace” </a:t>
            </a:r>
            <a:r>
              <a:rPr lang="en-US" altLang="en-US" sz="6000" dirty="0" err="1"/>
              <a:t>Prosedyre</a:t>
            </a:r>
            <a:endParaRPr lang="hu-HU" altLang="en-US" sz="6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4966" y="3060337"/>
            <a:ext cx="11366060" cy="6839953"/>
          </a:xfrm>
        </p:spPr>
        <p:txBody>
          <a:bodyPr/>
          <a:lstStyle/>
          <a:p>
            <a:pPr marL="0" indent="0">
              <a:buNone/>
            </a:pPr>
            <a:r>
              <a:rPr lang="hu-HU" altLang="en-US" sz="3600" b="1" u="sng" dirty="0">
                <a:solidFill>
                  <a:srgbClr val="112E68"/>
                </a:solidFill>
              </a:rPr>
              <a:t>Anti-</a:t>
            </a:r>
            <a:r>
              <a:rPr lang="hu-HU" altLang="en-US" sz="3600" b="1" u="sng" dirty="0" err="1">
                <a:solidFill>
                  <a:srgbClr val="112E68"/>
                </a:solidFill>
              </a:rPr>
              <a:t>Doping</a:t>
            </a:r>
            <a:r>
              <a:rPr lang="hu-HU" altLang="en-US" sz="3600" b="1" u="sng" dirty="0">
                <a:solidFill>
                  <a:srgbClr val="112E68"/>
                </a:solidFill>
              </a:rPr>
              <a:t> Kontroll</a:t>
            </a:r>
          </a:p>
          <a:p>
            <a:pPr marL="763010" lvl="1" indent="-507921"/>
            <a:r>
              <a:rPr lang="nb-NO" altLang="en-US" sz="2800" dirty="0">
                <a:solidFill>
                  <a:srgbClr val="112E68"/>
                </a:solidFill>
              </a:rPr>
              <a:t>Beskriv kort om muligheten eller om det er avtalt</a:t>
            </a:r>
            <a:endParaRPr lang="hu-HU" altLang="en-US" sz="2800" dirty="0">
              <a:solidFill>
                <a:srgbClr val="112E68"/>
              </a:solidFill>
            </a:endParaRPr>
          </a:p>
          <a:p>
            <a:pPr marL="763010" lvl="1" indent="-507921">
              <a:buNone/>
            </a:pPr>
            <a:endParaRPr lang="hu-HU" altLang="en-US" dirty="0">
              <a:solidFill>
                <a:srgbClr val="112E68"/>
              </a:solidFill>
            </a:endParaRPr>
          </a:p>
          <a:p>
            <a:pPr marL="0" indent="0">
              <a:buNone/>
            </a:pPr>
            <a:r>
              <a:rPr lang="hu-HU" altLang="en-US" sz="3600" b="1" u="sng" dirty="0" err="1">
                <a:solidFill>
                  <a:srgbClr val="112E68"/>
                </a:solidFill>
              </a:rPr>
              <a:t>Førstehjelp</a:t>
            </a:r>
            <a:endParaRPr lang="hu-HU" altLang="en-US" sz="3600" b="1" u="sng" dirty="0">
              <a:solidFill>
                <a:srgbClr val="112E68"/>
              </a:solidFill>
            </a:endParaRPr>
          </a:p>
          <a:p>
            <a:pPr marL="763010" lvl="1" indent="-507921"/>
            <a:r>
              <a:rPr lang="nb-NO" altLang="en-US" sz="2800" dirty="0">
                <a:solidFill>
                  <a:srgbClr val="112E68"/>
                </a:solidFill>
              </a:rPr>
              <a:t>Beskrivelse</a:t>
            </a:r>
            <a:endParaRPr lang="en-GB" altLang="en-US" sz="2800" dirty="0">
              <a:solidFill>
                <a:srgbClr val="112E68"/>
              </a:solidFill>
            </a:endParaRP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9737" y="5247861"/>
            <a:ext cx="3953289" cy="3953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05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x-none" sz="6000" dirty="0" err="1"/>
              <a:t>Værmelding</a:t>
            </a:r>
            <a:br>
              <a:rPr lang="en-AU" altLang="x-none" sz="6000" dirty="0"/>
            </a:br>
            <a:r>
              <a:rPr lang="en-AU" altLang="x-none" sz="6000" dirty="0"/>
              <a:t>(</a:t>
            </a:r>
            <a:r>
              <a:rPr lang="en-AU" altLang="x-none" sz="6000" dirty="0" err="1"/>
              <a:t>eksempel</a:t>
            </a:r>
            <a:r>
              <a:rPr lang="en-AU" altLang="x-none" sz="6000" dirty="0"/>
              <a:t>)</a:t>
            </a:r>
            <a:endParaRPr lang="en-US" altLang="x-none" sz="6000" dirty="0"/>
          </a:p>
        </p:txBody>
      </p:sp>
      <p:pic>
        <p:nvPicPr>
          <p:cNvPr id="2048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1994" y="3135544"/>
            <a:ext cx="12530884" cy="4650265"/>
          </a:xfrm>
          <a:solidFill>
            <a:srgbClr val="112E68"/>
          </a:solidFill>
          <a:ln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flipV="1">
            <a:off x="12354896" y="5081432"/>
            <a:ext cx="0" cy="1535039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12968911" y="4670583"/>
            <a:ext cx="0" cy="1945888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12041117" y="3982073"/>
            <a:ext cx="620683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altLang="x-none" sz="3057" b="1"/>
              <a:t>15</a:t>
            </a:r>
            <a:endParaRPr lang="en-US" altLang="x-none" sz="3057" b="1"/>
          </a:p>
        </p:txBody>
      </p:sp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12655133" y="3555424"/>
            <a:ext cx="620683" cy="562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AU" altLang="x-none" sz="3057" b="1"/>
              <a:t>18</a:t>
            </a:r>
            <a:endParaRPr lang="en-US" altLang="x-none" sz="3057" b="1"/>
          </a:p>
        </p:txBody>
      </p:sp>
    </p:spTree>
    <p:extLst>
      <p:ext uri="{BB962C8B-B14F-4D97-AF65-F5344CB8AC3E}">
        <p14:creationId xmlns:p14="http://schemas.microsoft.com/office/powerpoint/2010/main" val="16176130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336" y="1164560"/>
            <a:ext cx="10871746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/>
              <a:t>“Fun Facts” </a:t>
            </a:r>
            <a:r>
              <a:rPr lang="en-US" altLang="en-US" sz="6000" dirty="0" err="1"/>
              <a:t>og</a:t>
            </a:r>
            <a:r>
              <a:rPr lang="en-US" altLang="en-US" sz="6000" dirty="0"/>
              <a:t> </a:t>
            </a:r>
            <a:r>
              <a:rPr lang="en-US" altLang="en-US" sz="6000" dirty="0" err="1"/>
              <a:t>viktig</a:t>
            </a:r>
            <a:r>
              <a:rPr lang="en-US" altLang="en-US" sz="6000" dirty="0"/>
              <a:t> </a:t>
            </a:r>
            <a:r>
              <a:rPr lang="en-US" altLang="en-US" sz="6000" dirty="0" err="1"/>
              <a:t>informasjon</a:t>
            </a:r>
            <a:endParaRPr lang="hu-HU" altLang="en-US" sz="6000" dirty="0"/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16336" y="3809250"/>
            <a:ext cx="11160637" cy="5733822"/>
          </a:xfrm>
        </p:spPr>
        <p:txBody>
          <a:bodyPr/>
          <a:lstStyle/>
          <a:p>
            <a:pPr marL="650138" indent="-650138">
              <a:defRPr/>
            </a:pPr>
            <a:r>
              <a:rPr lang="en-AU" altLang="en-US" sz="3200" b="1" dirty="0" err="1">
                <a:solidFill>
                  <a:schemeClr val="folHlink"/>
                </a:solidFill>
              </a:rPr>
              <a:t>Beskrivelse</a:t>
            </a:r>
            <a:r>
              <a:rPr lang="en-AU" altLang="en-US" sz="3200" b="1" dirty="0">
                <a:solidFill>
                  <a:schemeClr val="folHlink"/>
                </a:solidFill>
              </a:rPr>
              <a:t>:</a:t>
            </a:r>
          </a:p>
          <a:p>
            <a:pPr marL="842108" lvl="1" indent="-650138">
              <a:defRPr/>
            </a:pPr>
            <a:r>
              <a:rPr lang="en-AU" altLang="en-US" sz="3200" b="1" dirty="0" err="1">
                <a:solidFill>
                  <a:schemeClr val="folHlink"/>
                </a:solidFill>
                <a:ea typeface="+mn-ea"/>
              </a:rPr>
              <a:t>Sendes</a:t>
            </a:r>
            <a:r>
              <a:rPr lang="en-AU" altLang="en-US" sz="3200" b="1" dirty="0">
                <a:solidFill>
                  <a:schemeClr val="folHlink"/>
                </a:solidFill>
                <a:ea typeface="+mn-ea"/>
              </a:rPr>
              <a:t> </a:t>
            </a:r>
            <a:r>
              <a:rPr lang="en-AU" altLang="en-US" sz="3200" b="1" dirty="0" err="1">
                <a:solidFill>
                  <a:schemeClr val="folHlink"/>
                </a:solidFill>
                <a:ea typeface="+mn-ea"/>
              </a:rPr>
              <a:t>det</a:t>
            </a:r>
            <a:r>
              <a:rPr lang="en-AU" altLang="en-US" sz="3200" b="1" dirty="0">
                <a:solidFill>
                  <a:schemeClr val="folHlink"/>
                </a:solidFill>
                <a:ea typeface="+mn-ea"/>
              </a:rPr>
              <a:t> live?</a:t>
            </a:r>
          </a:p>
          <a:p>
            <a:pPr marL="842108" lvl="1" indent="-650138">
              <a:defRPr/>
            </a:pPr>
            <a:r>
              <a:rPr lang="en-AU" altLang="en-US" sz="3200" b="1" dirty="0" err="1">
                <a:solidFill>
                  <a:schemeClr val="folHlink"/>
                </a:solidFill>
              </a:rPr>
              <a:t>Nyheter</a:t>
            </a:r>
            <a:r>
              <a:rPr lang="en-AU" altLang="en-US" sz="3200" b="1" dirty="0">
                <a:solidFill>
                  <a:schemeClr val="folHlink"/>
                </a:solidFill>
              </a:rPr>
              <a:t> </a:t>
            </a:r>
            <a:r>
              <a:rPr lang="en-AU" altLang="en-US" sz="3200" b="1" dirty="0" err="1">
                <a:solidFill>
                  <a:schemeClr val="folHlink"/>
                </a:solidFill>
              </a:rPr>
              <a:t>som</a:t>
            </a:r>
            <a:r>
              <a:rPr lang="en-AU" altLang="en-US" sz="3200" b="1" dirty="0">
                <a:solidFill>
                  <a:schemeClr val="folHlink"/>
                </a:solidFill>
              </a:rPr>
              <a:t> </a:t>
            </a:r>
            <a:r>
              <a:rPr lang="en-AU" altLang="en-US" sz="3200" b="1" dirty="0" err="1">
                <a:solidFill>
                  <a:schemeClr val="folHlink"/>
                </a:solidFill>
              </a:rPr>
              <a:t>har</a:t>
            </a:r>
            <a:r>
              <a:rPr lang="en-AU" altLang="en-US" sz="3200" b="1" dirty="0">
                <a:solidFill>
                  <a:schemeClr val="folHlink"/>
                </a:solidFill>
              </a:rPr>
              <a:t> </a:t>
            </a:r>
            <a:r>
              <a:rPr lang="en-AU" altLang="en-US" sz="3200" b="1" dirty="0" err="1">
                <a:solidFill>
                  <a:schemeClr val="folHlink"/>
                </a:solidFill>
              </a:rPr>
              <a:t>av</a:t>
            </a:r>
            <a:r>
              <a:rPr lang="en-AU" altLang="en-US" sz="3200" b="1" dirty="0">
                <a:solidFill>
                  <a:schemeClr val="folHlink"/>
                </a:solidFill>
              </a:rPr>
              <a:t> </a:t>
            </a:r>
            <a:r>
              <a:rPr lang="en-AU" altLang="en-US" sz="3200" b="1" dirty="0" err="1">
                <a:solidFill>
                  <a:schemeClr val="folHlink"/>
                </a:solidFill>
              </a:rPr>
              <a:t>interesse</a:t>
            </a:r>
            <a:r>
              <a:rPr lang="en-AU" altLang="en-US" sz="3200" b="1" dirty="0">
                <a:solidFill>
                  <a:schemeClr val="folHlink"/>
                </a:solidFill>
              </a:rPr>
              <a:t> </a:t>
            </a:r>
            <a:endParaRPr lang="en-AU" altLang="en-US" sz="3200" dirty="0">
              <a:solidFill>
                <a:srgbClr val="112E68"/>
              </a:solidFill>
              <a:ea typeface="+mn-ea"/>
            </a:endParaRPr>
          </a:p>
          <a:p>
            <a:pPr marL="0" indent="0">
              <a:buNone/>
              <a:defRPr/>
            </a:pPr>
            <a:endParaRPr lang="en-GB" altLang="en-US" dirty="0">
              <a:solidFill>
                <a:srgbClr val="112E68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75273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Mestring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Fellesskap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Begeistring</a:t>
            </a:r>
          </a:p>
        </p:txBody>
      </p:sp>
    </p:spTree>
    <p:extLst>
      <p:ext uri="{BB962C8B-B14F-4D97-AF65-F5344CB8AC3E}">
        <p14:creationId xmlns:p14="http://schemas.microsoft.com/office/powerpoint/2010/main" val="2874806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3953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4722" y="4528366"/>
            <a:ext cx="11366062" cy="1821731"/>
          </a:xfrm>
        </p:spPr>
        <p:txBody>
          <a:bodyPr/>
          <a:lstStyle/>
          <a:p>
            <a:pPr marL="0" indent="0" algn="ctr">
              <a:buNone/>
            </a:pPr>
            <a:r>
              <a:rPr lang="hu-HU" altLang="en-US" sz="10238" b="1" dirty="0">
                <a:solidFill>
                  <a:srgbClr val="DF4C20"/>
                </a:solidFill>
              </a:rPr>
              <a:t>LYKKE TIL!</a:t>
            </a:r>
            <a:endParaRPr lang="en-GB" altLang="en-US" sz="10238" b="1" dirty="0">
              <a:solidFill>
                <a:srgbClr val="DF4C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221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2273" y="570697"/>
            <a:ext cx="14495219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en-US" sz="6000" dirty="0" err="1"/>
              <a:t>Briefing</a:t>
            </a:r>
            <a:r>
              <a:rPr lang="hu-HU" altLang="en-US" sz="6000" dirty="0"/>
              <a:t> </a:t>
            </a:r>
            <a:r>
              <a:rPr lang="en-AU" altLang="en-US" sz="6000" dirty="0"/>
              <a:t>a</a:t>
            </a:r>
            <a:r>
              <a:rPr lang="hu-HU" altLang="en-US" sz="6000" dirty="0" err="1"/>
              <a:t>genda</a:t>
            </a:r>
            <a:endParaRPr lang="hu-HU" altLang="en-US" sz="6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6951" indent="-516951"/>
            <a:r>
              <a:rPr lang="hu-HU" altLang="en-US" sz="3600" dirty="0" err="1">
                <a:solidFill>
                  <a:srgbClr val="112E68"/>
                </a:solidFill>
              </a:rPr>
              <a:t>Velkommen</a:t>
            </a:r>
            <a:r>
              <a:rPr lang="hu-HU" altLang="en-US" sz="3600" dirty="0">
                <a:solidFill>
                  <a:srgbClr val="112E68"/>
                </a:solidFill>
              </a:rPr>
              <a:t> </a:t>
            </a:r>
          </a:p>
          <a:p>
            <a:pPr marL="516951" indent="-516951"/>
            <a:r>
              <a:rPr lang="hu-HU" altLang="en-US" sz="3600" dirty="0" err="1">
                <a:solidFill>
                  <a:srgbClr val="112E68"/>
                </a:solidFill>
              </a:rPr>
              <a:t>Konkurranse</a:t>
            </a:r>
            <a:r>
              <a:rPr lang="hu-HU" altLang="en-US" sz="3600" dirty="0">
                <a:solidFill>
                  <a:srgbClr val="112E68"/>
                </a:solidFill>
              </a:rPr>
              <a:t> </a:t>
            </a:r>
            <a:r>
              <a:rPr lang="hu-HU" altLang="en-US" sz="3600" dirty="0" err="1">
                <a:solidFill>
                  <a:srgbClr val="112E68"/>
                </a:solidFill>
              </a:rPr>
              <a:t>jury</a:t>
            </a:r>
            <a:endParaRPr lang="hu-HU" altLang="en-US" sz="3600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sz="3600" dirty="0" err="1">
                <a:solidFill>
                  <a:srgbClr val="112E68"/>
                </a:solidFill>
              </a:rPr>
              <a:t>Tidsskjema</a:t>
            </a:r>
            <a:endParaRPr lang="hu-HU" altLang="en-US" sz="3600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sz="3600" dirty="0" err="1">
                <a:solidFill>
                  <a:srgbClr val="112E68"/>
                </a:solidFill>
              </a:rPr>
              <a:t>Innsjekk</a:t>
            </a:r>
            <a:r>
              <a:rPr lang="hu-HU" altLang="en-US" sz="3600" dirty="0">
                <a:solidFill>
                  <a:srgbClr val="112E68"/>
                </a:solidFill>
              </a:rPr>
              <a:t> </a:t>
            </a:r>
            <a:r>
              <a:rPr lang="hu-HU" altLang="en-US" sz="3600" dirty="0" err="1">
                <a:solidFill>
                  <a:srgbClr val="112E68"/>
                </a:solidFill>
              </a:rPr>
              <a:t>og</a:t>
            </a:r>
            <a:r>
              <a:rPr lang="hu-HU" altLang="en-US" sz="3600" dirty="0">
                <a:solidFill>
                  <a:srgbClr val="112E68"/>
                </a:solidFill>
              </a:rPr>
              <a:t> </a:t>
            </a:r>
            <a:r>
              <a:rPr lang="hu-HU" altLang="en-US" sz="3600" dirty="0" err="1">
                <a:solidFill>
                  <a:srgbClr val="112E68"/>
                </a:solidFill>
              </a:rPr>
              <a:t>prosedyrer</a:t>
            </a:r>
            <a:r>
              <a:rPr lang="hu-HU" altLang="en-US" sz="3600" dirty="0">
                <a:solidFill>
                  <a:srgbClr val="112E68"/>
                </a:solidFill>
              </a:rPr>
              <a:t> </a:t>
            </a:r>
          </a:p>
          <a:p>
            <a:pPr marL="516951" indent="-516951"/>
            <a:r>
              <a:rPr lang="hu-HU" altLang="en-US" sz="3600" dirty="0" err="1">
                <a:solidFill>
                  <a:srgbClr val="112E68"/>
                </a:solidFill>
              </a:rPr>
              <a:t>Trase</a:t>
            </a:r>
            <a:r>
              <a:rPr lang="hu-HU" altLang="en-US" sz="3600" dirty="0">
                <a:solidFill>
                  <a:srgbClr val="112E68"/>
                </a:solidFill>
              </a:rPr>
              <a:t>´</a:t>
            </a:r>
          </a:p>
          <a:p>
            <a:pPr marL="516951" indent="-516951"/>
            <a:r>
              <a:rPr lang="es-ES" altLang="en-US" sz="3600" dirty="0">
                <a:solidFill>
                  <a:srgbClr val="112E68"/>
                </a:solidFill>
              </a:rPr>
              <a:t>“Post-</a:t>
            </a:r>
            <a:r>
              <a:rPr lang="es-ES" altLang="en-US" sz="3600" dirty="0" err="1">
                <a:solidFill>
                  <a:srgbClr val="112E68"/>
                </a:solidFill>
              </a:rPr>
              <a:t>Race</a:t>
            </a:r>
            <a:r>
              <a:rPr lang="es-ES" altLang="en-US" sz="3600" dirty="0">
                <a:solidFill>
                  <a:srgbClr val="112E68"/>
                </a:solidFill>
              </a:rPr>
              <a:t>” </a:t>
            </a:r>
            <a:r>
              <a:rPr lang="es-ES" altLang="en-US" sz="3600" dirty="0" err="1">
                <a:solidFill>
                  <a:srgbClr val="112E68"/>
                </a:solidFill>
              </a:rPr>
              <a:t>prosedyrer</a:t>
            </a:r>
            <a:endParaRPr lang="es-ES" altLang="en-US" sz="3600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sz="3600" dirty="0" err="1">
                <a:solidFill>
                  <a:srgbClr val="112E68"/>
                </a:solidFill>
              </a:rPr>
              <a:t>Værmelding</a:t>
            </a:r>
            <a:endParaRPr lang="hu-HU" altLang="en-US" sz="3600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5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64114" y="427408"/>
            <a:ext cx="10871746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Tidskjema</a:t>
            </a:r>
            <a:endParaRPr lang="hu-HU" altLang="en-US" sz="60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4114" y="2912060"/>
            <a:ext cx="12336747" cy="68399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altLang="en-US" sz="3600" b="1" u="sng" dirty="0">
                <a:solidFill>
                  <a:srgbClr val="112E68"/>
                </a:solidFill>
              </a:rPr>
              <a:t>DD:MM</a:t>
            </a:r>
            <a:endParaRPr lang="hu-HU" altLang="en-US" sz="3600" dirty="0">
              <a:solidFill>
                <a:schemeClr val="folHlink"/>
              </a:solidFill>
            </a:endParaRPr>
          </a:p>
          <a:p>
            <a:pPr marL="0" indent="0">
              <a:buNone/>
            </a:pPr>
            <a:r>
              <a:rPr lang="nb-NO" altLang="en-US" sz="3600" dirty="0">
                <a:solidFill>
                  <a:srgbClr val="112E68"/>
                </a:solidFill>
              </a:rPr>
              <a:t>K</a:t>
            </a:r>
            <a:r>
              <a:rPr lang="en-GB" altLang="en-US" sz="3600" dirty="0">
                <a:solidFill>
                  <a:srgbClr val="112E68"/>
                </a:solidFill>
              </a:rPr>
              <a:t>l.</a:t>
            </a:r>
          </a:p>
          <a:p>
            <a:pPr marL="0" indent="0">
              <a:buNone/>
            </a:pPr>
            <a:r>
              <a:rPr lang="en-GB" altLang="en-US" sz="3600" dirty="0">
                <a:solidFill>
                  <a:srgbClr val="112E68"/>
                </a:solidFill>
              </a:rPr>
              <a:t>Kl.</a:t>
            </a:r>
          </a:p>
          <a:p>
            <a:pPr marL="0" indent="0">
              <a:buNone/>
            </a:pPr>
            <a:r>
              <a:rPr lang="en-GB" altLang="en-US" sz="3600" dirty="0">
                <a:solidFill>
                  <a:srgbClr val="112E68"/>
                </a:solidFill>
              </a:rPr>
              <a:t>Kl.</a:t>
            </a:r>
          </a:p>
          <a:p>
            <a:pPr marL="0" indent="0">
              <a:buNone/>
            </a:pPr>
            <a:r>
              <a:rPr lang="en-GB" altLang="en-US" sz="3600" dirty="0">
                <a:solidFill>
                  <a:srgbClr val="112E68"/>
                </a:solidFill>
              </a:rPr>
              <a:t>Kl.</a:t>
            </a:r>
          </a:p>
          <a:p>
            <a:pPr marL="0" indent="0">
              <a:buNone/>
            </a:pPr>
            <a:endParaRPr lang="en-GB" altLang="en-US" sz="3600" dirty="0">
              <a:solidFill>
                <a:srgbClr val="112E68"/>
              </a:solidFill>
            </a:endParaRPr>
          </a:p>
          <a:p>
            <a:pPr marL="0" indent="0">
              <a:buNone/>
            </a:pPr>
            <a:r>
              <a:rPr lang="en-AU" altLang="en-US" sz="3600" b="1" u="sng" dirty="0">
                <a:solidFill>
                  <a:srgbClr val="112E68"/>
                </a:solidFill>
              </a:rPr>
              <a:t>DD:MM</a:t>
            </a:r>
          </a:p>
          <a:p>
            <a:pPr marL="0" indent="0">
              <a:buNone/>
            </a:pPr>
            <a:r>
              <a:rPr lang="en-GB" altLang="en-US" sz="3600" dirty="0">
                <a:solidFill>
                  <a:srgbClr val="112E68"/>
                </a:solidFill>
              </a:rPr>
              <a:t>Kl.</a:t>
            </a:r>
          </a:p>
          <a:p>
            <a:pPr marL="0" indent="0">
              <a:buNone/>
            </a:pPr>
            <a:r>
              <a:rPr lang="en-GB" altLang="en-US" sz="3600" dirty="0">
                <a:solidFill>
                  <a:srgbClr val="112E68"/>
                </a:solidFill>
              </a:rPr>
              <a:t>Kl.</a:t>
            </a:r>
          </a:p>
          <a:p>
            <a:pPr marL="0" indent="0">
              <a:buNone/>
            </a:pPr>
            <a:r>
              <a:rPr lang="en-GB" altLang="en-US" sz="3600" dirty="0">
                <a:solidFill>
                  <a:srgbClr val="112E68"/>
                </a:solidFill>
              </a:rPr>
              <a:t>Kl.</a:t>
            </a:r>
          </a:p>
          <a:p>
            <a:pPr marL="0" indent="0">
              <a:buNone/>
            </a:pPr>
            <a:r>
              <a:rPr lang="en-GB" altLang="en-US" sz="3600" dirty="0">
                <a:solidFill>
                  <a:srgbClr val="112E68"/>
                </a:solidFill>
              </a:rPr>
              <a:t>Kl. </a:t>
            </a:r>
          </a:p>
        </p:txBody>
      </p:sp>
    </p:spTree>
    <p:extLst>
      <p:ext uri="{BB962C8B-B14F-4D97-AF65-F5344CB8AC3E}">
        <p14:creationId xmlns:p14="http://schemas.microsoft.com/office/powerpoint/2010/main" val="2528581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33249" y="243224"/>
            <a:ext cx="10871746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Innsjekk</a:t>
            </a:r>
            <a:r>
              <a:rPr lang="en-US" altLang="en-US" sz="6000" dirty="0"/>
              <a:t> </a:t>
            </a:r>
            <a:r>
              <a:rPr lang="en-US" altLang="en-US" sz="6000" dirty="0" err="1"/>
              <a:t>og</a:t>
            </a:r>
            <a:r>
              <a:rPr lang="en-US" altLang="en-US" sz="6000" dirty="0"/>
              <a:t> </a:t>
            </a:r>
            <a:r>
              <a:rPr lang="en-US" altLang="en-US" sz="6000" dirty="0" err="1"/>
              <a:t>prosedyrer</a:t>
            </a:r>
            <a:endParaRPr lang="hu-HU" altLang="en-US" sz="60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3249" y="3296992"/>
            <a:ext cx="14495219" cy="621179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hu-HU" altLang="en-US" sz="3600" b="1" u="sng" dirty="0" err="1">
                <a:solidFill>
                  <a:srgbClr val="112E68"/>
                </a:solidFill>
              </a:rPr>
              <a:t>Utøver</a:t>
            </a:r>
            <a:r>
              <a:rPr lang="hu-HU" altLang="en-US" sz="3600" b="1" u="sng" dirty="0">
                <a:solidFill>
                  <a:srgbClr val="112E68"/>
                </a:solidFill>
              </a:rPr>
              <a:t> </a:t>
            </a:r>
            <a:r>
              <a:rPr lang="hu-HU" altLang="en-US" sz="3600" b="1" u="sng" dirty="0" err="1">
                <a:solidFill>
                  <a:srgbClr val="112E68"/>
                </a:solidFill>
              </a:rPr>
              <a:t>område</a:t>
            </a:r>
            <a:r>
              <a:rPr lang="hu-HU" altLang="en-US" sz="3600" b="1" u="sng" dirty="0">
                <a:solidFill>
                  <a:srgbClr val="112E68"/>
                </a:solidFill>
              </a:rPr>
              <a:t> ( </a:t>
            </a:r>
            <a:r>
              <a:rPr lang="hu-HU" altLang="en-US" sz="3600" b="1" u="sng" dirty="0" err="1">
                <a:solidFill>
                  <a:srgbClr val="112E68"/>
                </a:solidFill>
              </a:rPr>
              <a:t>hvis</a:t>
            </a:r>
            <a:r>
              <a:rPr lang="hu-HU" altLang="en-US" sz="3600" b="1" u="sng" dirty="0">
                <a:solidFill>
                  <a:srgbClr val="112E68"/>
                </a:solidFill>
              </a:rPr>
              <a:t> </a:t>
            </a:r>
            <a:r>
              <a:rPr lang="hu-HU" altLang="en-US" sz="3600" b="1" u="sng" dirty="0" err="1">
                <a:solidFill>
                  <a:srgbClr val="112E68"/>
                </a:solidFill>
              </a:rPr>
              <a:t>aktuelt</a:t>
            </a:r>
            <a:r>
              <a:rPr lang="hu-HU" altLang="en-US" sz="3600" b="1" u="sng" dirty="0">
                <a:solidFill>
                  <a:srgbClr val="112E68"/>
                </a:solidFill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en-US" sz="3200" dirty="0" err="1">
                <a:solidFill>
                  <a:srgbClr val="112E68"/>
                </a:solidFill>
              </a:rPr>
              <a:t>Drakt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sjekk</a:t>
            </a:r>
            <a:endParaRPr lang="hu-HU" altLang="en-US" sz="3200" dirty="0">
              <a:solidFill>
                <a:srgbClr val="112E68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altLang="en-US" sz="3200" dirty="0" err="1">
                <a:solidFill>
                  <a:srgbClr val="112E68"/>
                </a:solidFill>
              </a:rPr>
              <a:t>Tatoo</a:t>
            </a:r>
            <a:r>
              <a:rPr lang="hu-HU" altLang="en-US" sz="3200" dirty="0">
                <a:solidFill>
                  <a:srgbClr val="112E68"/>
                </a:solidFill>
              </a:rPr>
              <a:t> (</a:t>
            </a:r>
            <a:r>
              <a:rPr lang="hu-HU" altLang="en-US" sz="3200" dirty="0" err="1">
                <a:solidFill>
                  <a:srgbClr val="112E68"/>
                </a:solidFill>
              </a:rPr>
              <a:t>hvis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aktuelt</a:t>
            </a:r>
            <a:r>
              <a:rPr lang="hu-HU" altLang="en-US" sz="3200" dirty="0">
                <a:solidFill>
                  <a:srgbClr val="112E68"/>
                </a:solidFill>
              </a:rPr>
              <a:t>) </a:t>
            </a:r>
          </a:p>
          <a:p>
            <a:pPr lvl="1" eaLnBrk="1" hangingPunct="1">
              <a:lnSpc>
                <a:spcPct val="90000"/>
              </a:lnSpc>
            </a:pPr>
            <a:r>
              <a:rPr lang="hu-HU" altLang="en-US" sz="3200" dirty="0">
                <a:solidFill>
                  <a:srgbClr val="112E68"/>
                </a:solidFill>
              </a:rPr>
              <a:t>Timing chip </a:t>
            </a:r>
            <a:r>
              <a:rPr lang="hu-HU" altLang="en-US" sz="3200" dirty="0" err="1">
                <a:solidFill>
                  <a:srgbClr val="112E68"/>
                </a:solidFill>
              </a:rPr>
              <a:t>utdeling</a:t>
            </a:r>
            <a:endParaRPr lang="en-AU" altLang="en-US" sz="3200" dirty="0">
              <a:solidFill>
                <a:srgbClr val="112E68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altLang="en-US" sz="3200" dirty="0" err="1">
                <a:solidFill>
                  <a:srgbClr val="112E68"/>
                </a:solidFill>
              </a:rPr>
              <a:t>Svømmehette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utdeling</a:t>
            </a:r>
            <a:endParaRPr lang="hu-HU" altLang="en-US" sz="3200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80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82117" y="521002"/>
            <a:ext cx="10871746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 dirty="0" err="1"/>
              <a:t>Innsjekk</a:t>
            </a:r>
            <a:r>
              <a:rPr lang="en-US" altLang="en-US" sz="6000" dirty="0"/>
              <a:t> </a:t>
            </a:r>
            <a:r>
              <a:rPr lang="en-US" altLang="en-US" sz="6000" dirty="0" err="1"/>
              <a:t>og</a:t>
            </a:r>
            <a:r>
              <a:rPr lang="en-US" altLang="en-US" sz="6000" dirty="0"/>
              <a:t> </a:t>
            </a:r>
            <a:r>
              <a:rPr lang="en-US" altLang="en-US" sz="6000" dirty="0" err="1"/>
              <a:t>prosedyrer</a:t>
            </a:r>
            <a:endParaRPr lang="hu-HU" altLang="en-US" sz="6000" dirty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2117" y="2912060"/>
            <a:ext cx="11774652" cy="6839953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90000"/>
              </a:lnSpc>
              <a:buFontTx/>
              <a:buNone/>
              <a:defRPr/>
            </a:pPr>
            <a:endParaRPr lang="es-ES" sz="1422" dirty="0">
              <a:solidFill>
                <a:srgbClr val="112E68"/>
              </a:solidFill>
            </a:endParaRP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s-ES" sz="3600" b="1" u="sng" dirty="0" err="1">
                <a:solidFill>
                  <a:srgbClr val="112E68"/>
                </a:solidFill>
              </a:rPr>
              <a:t>Skiftesone</a:t>
            </a:r>
            <a:endParaRPr lang="hu-HU" sz="3600" b="1" u="sng" dirty="0">
              <a:solidFill>
                <a:srgbClr val="112E68"/>
              </a:solidFill>
            </a:endParaRPr>
          </a:p>
          <a:p>
            <a:pPr lvl="1" eaLnBrk="1" hangingPunct="1">
              <a:defRPr/>
            </a:pPr>
            <a:r>
              <a:rPr lang="en-US" sz="3200" dirty="0" err="1">
                <a:solidFill>
                  <a:srgbClr val="112E68"/>
                </a:solidFill>
                <a:latin typeface="+mj-lt"/>
              </a:rPr>
              <a:t>Sykkel</a:t>
            </a:r>
            <a:r>
              <a:rPr lang="en-US" sz="3200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112E68"/>
                </a:solidFill>
                <a:latin typeface="+mj-lt"/>
              </a:rPr>
              <a:t>sjekk</a:t>
            </a:r>
            <a:endParaRPr lang="en-US" sz="3200" dirty="0">
              <a:solidFill>
                <a:srgbClr val="112E68"/>
              </a:solidFill>
              <a:latin typeface="+mj-lt"/>
            </a:endParaRPr>
          </a:p>
          <a:p>
            <a:pPr lvl="1" eaLnBrk="1" hangingPunct="1">
              <a:defRPr/>
            </a:pPr>
            <a:r>
              <a:rPr lang="en-US" sz="3200" dirty="0" err="1">
                <a:solidFill>
                  <a:srgbClr val="112E68"/>
                </a:solidFill>
                <a:latin typeface="+mj-lt"/>
              </a:rPr>
              <a:t>Hjelm</a:t>
            </a:r>
            <a:r>
              <a:rPr lang="en-US" sz="3200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rgbClr val="112E68"/>
                </a:solidFill>
                <a:latin typeface="+mj-lt"/>
              </a:rPr>
              <a:t>sjekk</a:t>
            </a:r>
            <a:r>
              <a:rPr lang="en-US" sz="3200" dirty="0">
                <a:solidFill>
                  <a:srgbClr val="112E68"/>
                </a:solidFill>
                <a:latin typeface="+mj-lt"/>
              </a:rPr>
              <a:t> </a:t>
            </a:r>
          </a:p>
          <a:p>
            <a:pPr lvl="1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+mj-lt"/>
              </a:rPr>
              <a:t>OBS!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Utøver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som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ikke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følger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konkurransereglementet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vil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få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en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10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sekunders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tidstraff</a:t>
            </a:r>
            <a:endParaRPr lang="en-US" sz="3200" b="1" i="1" dirty="0">
              <a:solidFill>
                <a:srgbClr val="FF0000"/>
              </a:solidFill>
              <a:latin typeface="+mj-lt"/>
            </a:endParaRPr>
          </a:p>
          <a:p>
            <a:pPr lvl="1" eaLnBrk="1" hangingPunct="1">
              <a:defRPr/>
            </a:pPr>
            <a:r>
              <a:rPr lang="en-US" sz="3200" dirty="0" err="1">
                <a:latin typeface="+mj-lt"/>
              </a:rPr>
              <a:t>Løpesko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plassert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korrekt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og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hjelm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på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sykkel</a:t>
            </a:r>
            <a:endParaRPr lang="en-US" sz="3200" dirty="0">
              <a:solidFill>
                <a:srgbClr val="112E68"/>
              </a:solidFill>
              <a:latin typeface="+mj-lt"/>
            </a:endParaRPr>
          </a:p>
          <a:p>
            <a:pPr lvl="1" eaLnBrk="1" hangingPunct="1">
              <a:defRPr/>
            </a:pP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Annet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utstyr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på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sykkel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må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godkjennes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av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Dommer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innen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 10 </a:t>
            </a: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minutter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før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 Race Briefing.</a:t>
            </a:r>
          </a:p>
          <a:p>
            <a:pPr lvl="2">
              <a:defRPr/>
            </a:pPr>
            <a:r>
              <a:rPr lang="en-US" sz="3200" i="1" dirty="0">
                <a:solidFill>
                  <a:srgbClr val="112E68"/>
                </a:solidFill>
                <a:latin typeface="+mj-lt"/>
              </a:rPr>
              <a:t>(Go Pro </a:t>
            </a: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kamera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eller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annet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 </a:t>
            </a:r>
            <a:r>
              <a:rPr lang="en-US" sz="3200" i="1" dirty="0" err="1">
                <a:solidFill>
                  <a:srgbClr val="112E68"/>
                </a:solidFill>
                <a:latin typeface="+mj-lt"/>
              </a:rPr>
              <a:t>utstyr</a:t>
            </a:r>
            <a:r>
              <a:rPr lang="en-US" sz="3200" i="1" dirty="0">
                <a:solidFill>
                  <a:srgbClr val="112E68"/>
                </a:solidFill>
                <a:latin typeface="+mj-lt"/>
              </a:rPr>
              <a:t>)</a:t>
            </a:r>
            <a:endParaRPr lang="hu-HU" sz="3200" dirty="0">
              <a:solidFill>
                <a:srgbClr val="112E68"/>
              </a:solidFill>
              <a:latin typeface="+mj-lt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89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02273" y="749601"/>
            <a:ext cx="14495219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en-US" sz="6000" dirty="0"/>
              <a:t>Pre-start </a:t>
            </a:r>
            <a:r>
              <a:rPr lang="en-US" altLang="en-US" sz="6000" dirty="0" err="1"/>
              <a:t>prosedyre</a:t>
            </a:r>
            <a:endParaRPr lang="hu-HU" altLang="en-US" sz="6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2272" y="3197600"/>
            <a:ext cx="14495219" cy="6211797"/>
          </a:xfrm>
        </p:spPr>
        <p:txBody>
          <a:bodyPr/>
          <a:lstStyle/>
          <a:p>
            <a:pPr marL="516951" indent="-516951">
              <a:buNone/>
              <a:defRPr/>
            </a:pPr>
            <a:r>
              <a:rPr lang="en-US" sz="3600" b="1" u="sng" dirty="0" err="1">
                <a:solidFill>
                  <a:srgbClr val="112E68"/>
                </a:solidFill>
              </a:rPr>
              <a:t>Utøver</a:t>
            </a:r>
            <a:r>
              <a:rPr lang="en-US" sz="3600" b="1" u="sng" dirty="0">
                <a:solidFill>
                  <a:srgbClr val="112E68"/>
                </a:solidFill>
              </a:rPr>
              <a:t> </a:t>
            </a:r>
            <a:r>
              <a:rPr lang="en-US" sz="3600" b="1" u="sng" dirty="0" err="1">
                <a:solidFill>
                  <a:srgbClr val="112E68"/>
                </a:solidFill>
              </a:rPr>
              <a:t>Presentasjon</a:t>
            </a:r>
            <a:r>
              <a:rPr lang="en-US" sz="3600" b="1" u="sng" dirty="0">
                <a:solidFill>
                  <a:srgbClr val="112E68"/>
                </a:solidFill>
              </a:rPr>
              <a:t>:</a:t>
            </a:r>
          </a:p>
          <a:p>
            <a:pPr marL="516951" indent="-516951">
              <a:defRPr/>
            </a:pPr>
            <a:r>
              <a:rPr lang="hu-HU" sz="3200" dirty="0">
                <a:solidFill>
                  <a:srgbClr val="112E68"/>
                </a:solidFill>
                <a:ea typeface="+mn-ea"/>
              </a:rPr>
              <a:t>1</a:t>
            </a:r>
            <a:r>
              <a:rPr lang="en-US" sz="3200" dirty="0">
                <a:solidFill>
                  <a:srgbClr val="112E68"/>
                </a:solidFill>
                <a:ea typeface="+mn-ea"/>
              </a:rPr>
              <a:t>5 </a:t>
            </a:r>
            <a:r>
              <a:rPr lang="en-US" sz="3200" dirty="0" err="1">
                <a:solidFill>
                  <a:srgbClr val="112E68"/>
                </a:solidFill>
                <a:ea typeface="+mn-ea"/>
              </a:rPr>
              <a:t>minutter</a:t>
            </a:r>
            <a:r>
              <a:rPr lang="en-US" sz="3200" dirty="0">
                <a:solidFill>
                  <a:srgbClr val="112E68"/>
                </a:solidFill>
                <a:ea typeface="+mn-ea"/>
              </a:rPr>
              <a:t> </a:t>
            </a:r>
            <a:r>
              <a:rPr lang="en-US" sz="3200" dirty="0" err="1">
                <a:solidFill>
                  <a:srgbClr val="112E68"/>
                </a:solidFill>
              </a:rPr>
              <a:t>før</a:t>
            </a:r>
            <a:r>
              <a:rPr lang="en-US" sz="3200" dirty="0">
                <a:solidFill>
                  <a:srgbClr val="112E68"/>
                </a:solidFill>
              </a:rPr>
              <a:t> </a:t>
            </a:r>
            <a:r>
              <a:rPr lang="en-US" sz="3200" dirty="0">
                <a:solidFill>
                  <a:srgbClr val="112E68"/>
                </a:solidFill>
                <a:ea typeface="+mn-ea"/>
              </a:rPr>
              <a:t>start - line-up </a:t>
            </a:r>
            <a:r>
              <a:rPr lang="hu-HU" sz="3200" dirty="0" err="1">
                <a:solidFill>
                  <a:srgbClr val="112E68"/>
                </a:solidFill>
              </a:rPr>
              <a:t>på</a:t>
            </a:r>
            <a:r>
              <a:rPr lang="hu-HU" sz="3200" dirty="0">
                <a:solidFill>
                  <a:srgbClr val="112E68"/>
                </a:solidFill>
              </a:rPr>
              <a:t> </a:t>
            </a:r>
            <a:r>
              <a:rPr lang="hu-HU" sz="3200" dirty="0" err="1">
                <a:solidFill>
                  <a:srgbClr val="112E68"/>
                </a:solidFill>
              </a:rPr>
              <a:t>anvist</a:t>
            </a:r>
            <a:r>
              <a:rPr lang="hu-HU" sz="3200" dirty="0">
                <a:solidFill>
                  <a:srgbClr val="112E68"/>
                </a:solidFill>
              </a:rPr>
              <a:t> </a:t>
            </a:r>
            <a:r>
              <a:rPr lang="hu-HU" sz="3200" dirty="0" err="1">
                <a:solidFill>
                  <a:srgbClr val="112E68"/>
                </a:solidFill>
              </a:rPr>
              <a:t>sted</a:t>
            </a:r>
            <a:endParaRPr lang="hu-HU" sz="3200" dirty="0">
              <a:solidFill>
                <a:srgbClr val="112E68"/>
              </a:solidFill>
              <a:ea typeface="+mn-ea"/>
            </a:endParaRPr>
          </a:p>
          <a:p>
            <a:pPr marL="516951" indent="-516951">
              <a:defRPr/>
            </a:pPr>
            <a:r>
              <a:rPr lang="nb-NO" sz="3200" dirty="0">
                <a:solidFill>
                  <a:srgbClr val="112E68"/>
                </a:solidFill>
              </a:rPr>
              <a:t>L</a:t>
            </a:r>
            <a:r>
              <a:rPr lang="en-US" sz="3200" dirty="0" err="1">
                <a:solidFill>
                  <a:srgbClr val="112E68"/>
                </a:solidFill>
              </a:rPr>
              <a:t>ett</a:t>
            </a:r>
            <a:r>
              <a:rPr lang="en-US" sz="3200" dirty="0">
                <a:solidFill>
                  <a:srgbClr val="112E68"/>
                </a:solidFill>
              </a:rPr>
              <a:t> </a:t>
            </a:r>
            <a:r>
              <a:rPr lang="en-US" sz="3200" dirty="0" err="1">
                <a:solidFill>
                  <a:srgbClr val="112E68"/>
                </a:solidFill>
              </a:rPr>
              <a:t>jogg</a:t>
            </a:r>
            <a:r>
              <a:rPr lang="en-US" sz="3200" dirty="0">
                <a:solidFill>
                  <a:srgbClr val="112E68"/>
                </a:solidFill>
              </a:rPr>
              <a:t> </a:t>
            </a:r>
            <a:r>
              <a:rPr lang="en-US" sz="3200" dirty="0" err="1">
                <a:solidFill>
                  <a:srgbClr val="112E68"/>
                </a:solidFill>
              </a:rPr>
              <a:t>til</a:t>
            </a:r>
            <a:r>
              <a:rPr lang="en-US" sz="3200" dirty="0">
                <a:solidFill>
                  <a:srgbClr val="112E68"/>
                </a:solidFill>
              </a:rPr>
              <a:t> </a:t>
            </a:r>
            <a:r>
              <a:rPr lang="en-US" sz="3200" dirty="0" err="1">
                <a:solidFill>
                  <a:srgbClr val="112E68"/>
                </a:solidFill>
              </a:rPr>
              <a:t>svømmestart</a:t>
            </a:r>
            <a:endParaRPr lang="en-US" sz="3200" dirty="0">
              <a:solidFill>
                <a:srgbClr val="112E68"/>
              </a:solidFill>
              <a:ea typeface="+mn-ea"/>
            </a:endParaRPr>
          </a:p>
          <a:p>
            <a:pPr marL="516951" indent="-516951">
              <a:defRPr/>
            </a:pPr>
            <a:r>
              <a:rPr lang="hu-HU" sz="3200" dirty="0" err="1">
                <a:solidFill>
                  <a:srgbClr val="112E68"/>
                </a:solidFill>
                <a:ea typeface="+mn-ea"/>
              </a:rPr>
              <a:t>Velg</a:t>
            </a:r>
            <a:r>
              <a:rPr lang="hu-HU" sz="3200" dirty="0">
                <a:solidFill>
                  <a:srgbClr val="112E68"/>
                </a:solidFill>
                <a:ea typeface="+mn-ea"/>
              </a:rPr>
              <a:t> din </a:t>
            </a:r>
            <a:r>
              <a:rPr lang="hu-HU" sz="3200" dirty="0" err="1">
                <a:solidFill>
                  <a:srgbClr val="112E68"/>
                </a:solidFill>
                <a:ea typeface="+mn-ea"/>
              </a:rPr>
              <a:t>posisjon</a:t>
            </a:r>
            <a:r>
              <a:rPr lang="hu-HU" sz="3200" dirty="0">
                <a:solidFill>
                  <a:srgbClr val="112E68"/>
                </a:solidFill>
                <a:ea typeface="+mn-ea"/>
              </a:rPr>
              <a:t> </a:t>
            </a:r>
            <a:r>
              <a:rPr lang="hu-HU" sz="3200" dirty="0" err="1">
                <a:solidFill>
                  <a:srgbClr val="112E68"/>
                </a:solidFill>
                <a:ea typeface="+mn-ea"/>
              </a:rPr>
              <a:t>og</a:t>
            </a:r>
            <a:r>
              <a:rPr lang="hu-HU" sz="3200" dirty="0">
                <a:solidFill>
                  <a:srgbClr val="112E68"/>
                </a:solidFill>
                <a:ea typeface="+mn-ea"/>
              </a:rPr>
              <a:t> hold </a:t>
            </a:r>
            <a:r>
              <a:rPr lang="hu-HU" sz="3200" dirty="0" err="1">
                <a:solidFill>
                  <a:srgbClr val="112E68"/>
                </a:solidFill>
                <a:ea typeface="+mn-ea"/>
              </a:rPr>
              <a:t>deg</a:t>
            </a:r>
            <a:r>
              <a:rPr lang="hu-HU" sz="3200" dirty="0">
                <a:solidFill>
                  <a:srgbClr val="112E68"/>
                </a:solidFill>
                <a:ea typeface="+mn-ea"/>
              </a:rPr>
              <a:t> bak </a:t>
            </a:r>
            <a:r>
              <a:rPr lang="hu-HU" sz="3200" dirty="0" err="1">
                <a:solidFill>
                  <a:srgbClr val="112E68"/>
                </a:solidFill>
                <a:ea typeface="+mn-ea"/>
              </a:rPr>
              <a:t>startlinjen</a:t>
            </a:r>
            <a:r>
              <a:rPr lang="hu-HU" sz="3200" dirty="0">
                <a:solidFill>
                  <a:srgbClr val="112E68"/>
                </a:solidFill>
                <a:ea typeface="+mn-ea"/>
              </a:rPr>
              <a:t>!</a:t>
            </a:r>
            <a:endParaRPr lang="en-US" sz="3200" dirty="0">
              <a:solidFill>
                <a:srgbClr val="112E68"/>
              </a:solidFill>
              <a:ea typeface="+mn-ea"/>
            </a:endParaRPr>
          </a:p>
          <a:p>
            <a:pPr marL="516951" indent="-516951">
              <a:buNone/>
              <a:defRPr/>
            </a:pPr>
            <a:r>
              <a:rPr lang="en-US" i="1" dirty="0">
                <a:solidFill>
                  <a:srgbClr val="FF3300"/>
                </a:solidFill>
                <a:latin typeface="+mj-lt"/>
                <a:ea typeface="+mn-ea"/>
              </a:rPr>
              <a:t>	</a:t>
            </a:r>
            <a:endParaRPr lang="hu-HU" i="1" dirty="0">
              <a:solidFill>
                <a:srgbClr val="FF3300"/>
              </a:solidFill>
              <a:latin typeface="+mj-lt"/>
              <a:ea typeface="+mn-ea"/>
            </a:endParaRPr>
          </a:p>
          <a:p>
            <a:pPr marL="516951" indent="-516951">
              <a:buNone/>
              <a:defRPr/>
            </a:pPr>
            <a:endParaRPr lang="hu-HU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0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395" y="749602"/>
            <a:ext cx="14495219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en-US" sz="6000" dirty="0"/>
              <a:t>Start </a:t>
            </a:r>
            <a:r>
              <a:rPr lang="en-US" altLang="en-US" sz="6000" dirty="0" err="1"/>
              <a:t>prosedyre</a:t>
            </a:r>
            <a:endParaRPr lang="hu-HU" altLang="en-US" sz="6000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395" y="3257236"/>
            <a:ext cx="14495219" cy="6211797"/>
          </a:xfrm>
        </p:spPr>
        <p:txBody>
          <a:bodyPr/>
          <a:lstStyle/>
          <a:p>
            <a:pPr marL="516951" indent="-516951">
              <a:buNone/>
            </a:pPr>
            <a:r>
              <a:rPr lang="hu-HU" altLang="en-US" sz="3600" b="1" u="sng" dirty="0" err="1">
                <a:solidFill>
                  <a:srgbClr val="112E68"/>
                </a:solidFill>
              </a:rPr>
              <a:t>Utøvere</a:t>
            </a:r>
            <a:r>
              <a:rPr lang="hu-HU" altLang="en-US" sz="3600" b="1" u="sng" dirty="0">
                <a:solidFill>
                  <a:srgbClr val="112E68"/>
                </a:solidFill>
              </a:rPr>
              <a:t> i </a:t>
            </a:r>
            <a:r>
              <a:rPr lang="hu-HU" altLang="en-US" sz="3600" b="1" u="sng" dirty="0" err="1">
                <a:solidFill>
                  <a:srgbClr val="112E68"/>
                </a:solidFill>
              </a:rPr>
              <a:t>posisjon</a:t>
            </a:r>
            <a:r>
              <a:rPr lang="hu-HU" altLang="en-US" sz="3600" b="1" u="sng" dirty="0">
                <a:solidFill>
                  <a:srgbClr val="112E68"/>
                </a:solidFill>
              </a:rPr>
              <a:t>:</a:t>
            </a:r>
          </a:p>
          <a:p>
            <a:pPr marL="516951" indent="-516951"/>
            <a:r>
              <a:rPr lang="hu-HU" altLang="en-US" sz="3200" dirty="0" err="1">
                <a:solidFill>
                  <a:srgbClr val="112E68"/>
                </a:solidFill>
              </a:rPr>
              <a:t>Starten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går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etter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at</a:t>
            </a:r>
            <a:r>
              <a:rPr lang="hu-HU" altLang="en-US" sz="3200" dirty="0">
                <a:solidFill>
                  <a:srgbClr val="112E68"/>
                </a:solidFill>
              </a:rPr>
              <a:t> TD </a:t>
            </a:r>
            <a:r>
              <a:rPr lang="hu-HU" altLang="en-US" sz="3200" dirty="0" err="1">
                <a:solidFill>
                  <a:srgbClr val="112E68"/>
                </a:solidFill>
              </a:rPr>
              <a:t>sier</a:t>
            </a:r>
            <a:r>
              <a:rPr lang="hu-HU" altLang="en-US" sz="3200" dirty="0">
                <a:solidFill>
                  <a:srgbClr val="112E68"/>
                </a:solidFill>
              </a:rPr>
              <a:t>: </a:t>
            </a:r>
            <a:r>
              <a:rPr lang="en-US" altLang="en-US" sz="3200" dirty="0">
                <a:solidFill>
                  <a:srgbClr val="112E68"/>
                </a:solidFill>
              </a:rPr>
              <a:t> ”KLAR</a:t>
            </a:r>
            <a:r>
              <a:rPr lang="hu-HU" altLang="en-US" sz="3200" dirty="0">
                <a:solidFill>
                  <a:srgbClr val="112E68"/>
                </a:solidFill>
              </a:rPr>
              <a:t>”</a:t>
            </a:r>
          </a:p>
          <a:p>
            <a:pPr marL="516951" indent="-516951"/>
            <a:r>
              <a:rPr lang="en-US" altLang="en-US" sz="3200" dirty="0" err="1">
                <a:solidFill>
                  <a:srgbClr val="112E68"/>
                </a:solidFill>
              </a:rPr>
              <a:t>Signalhorn</a:t>
            </a:r>
            <a:r>
              <a:rPr lang="en-US" altLang="en-US" sz="3200" dirty="0">
                <a:solidFill>
                  <a:srgbClr val="112E68"/>
                </a:solidFill>
              </a:rPr>
              <a:t> </a:t>
            </a:r>
            <a:r>
              <a:rPr lang="en-US" altLang="en-US" sz="3200" dirty="0" err="1">
                <a:solidFill>
                  <a:srgbClr val="112E68"/>
                </a:solidFill>
              </a:rPr>
              <a:t>eller</a:t>
            </a:r>
            <a:r>
              <a:rPr lang="en-US" altLang="en-US" sz="3200" dirty="0">
                <a:solidFill>
                  <a:srgbClr val="112E68"/>
                </a:solidFill>
              </a:rPr>
              <a:t> </a:t>
            </a:r>
            <a:r>
              <a:rPr lang="en-US" altLang="en-US" sz="3200" dirty="0" err="1">
                <a:solidFill>
                  <a:srgbClr val="112E68"/>
                </a:solidFill>
              </a:rPr>
              <a:t>tilsvarende</a:t>
            </a:r>
            <a:endParaRPr lang="hu-HU" altLang="en-US" sz="3200" dirty="0">
              <a:solidFill>
                <a:schemeClr val="folHlink"/>
              </a:solidFill>
            </a:endParaRPr>
          </a:p>
          <a:p>
            <a:pPr marL="516951" indent="-516951"/>
            <a:r>
              <a:rPr lang="hu-HU" altLang="en-US" sz="3200" dirty="0" err="1">
                <a:solidFill>
                  <a:srgbClr val="112E68"/>
                </a:solidFill>
              </a:rPr>
              <a:t>Konkurransen</a:t>
            </a:r>
            <a:r>
              <a:rPr lang="hu-HU" altLang="en-US" sz="3200" dirty="0">
                <a:solidFill>
                  <a:srgbClr val="112E68"/>
                </a:solidFill>
              </a:rPr>
              <a:t> starter</a:t>
            </a:r>
            <a:endParaRPr lang="en-US" altLang="en-US" sz="3200" dirty="0">
              <a:solidFill>
                <a:srgbClr val="112E68"/>
              </a:solidFill>
            </a:endParaRPr>
          </a:p>
          <a:p>
            <a:pPr marL="516951" indent="-516951">
              <a:buNone/>
            </a:pPr>
            <a:r>
              <a:rPr lang="en-US" altLang="en-US" sz="3200" i="1" dirty="0">
                <a:solidFill>
                  <a:srgbClr val="FF3300"/>
                </a:solidFill>
              </a:rPr>
              <a:t>	</a:t>
            </a:r>
            <a:r>
              <a:rPr lang="en-US" altLang="en-US" sz="3200" i="1" dirty="0" err="1">
                <a:solidFill>
                  <a:srgbClr val="FF3300"/>
                </a:solidFill>
              </a:rPr>
              <a:t>Utøvere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som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tjuvstarter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vil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få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en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tidsstraff</a:t>
            </a:r>
            <a:r>
              <a:rPr lang="en-US" altLang="en-US" sz="3200" i="1" dirty="0">
                <a:solidFill>
                  <a:srgbClr val="FF3300"/>
                </a:solidFill>
              </a:rPr>
              <a:t> </a:t>
            </a:r>
            <a:r>
              <a:rPr lang="en-US" altLang="en-US" sz="3200" i="1" dirty="0" err="1">
                <a:solidFill>
                  <a:srgbClr val="FF3300"/>
                </a:solidFill>
              </a:rPr>
              <a:t>på</a:t>
            </a:r>
            <a:r>
              <a:rPr lang="en-US" altLang="en-US" sz="3200" i="1" dirty="0">
                <a:solidFill>
                  <a:srgbClr val="FF3300"/>
                </a:solidFill>
              </a:rPr>
              <a:t> 10 </a:t>
            </a:r>
            <a:r>
              <a:rPr lang="en-US" altLang="en-US" sz="3200" i="1" dirty="0" err="1">
                <a:solidFill>
                  <a:srgbClr val="FF3300"/>
                </a:solidFill>
              </a:rPr>
              <a:t>skeunder</a:t>
            </a:r>
            <a:r>
              <a:rPr lang="en-US" altLang="en-US" sz="3200" i="1" dirty="0">
                <a:solidFill>
                  <a:srgbClr val="FF3300"/>
                </a:solidFill>
              </a:rPr>
              <a:t>. </a:t>
            </a:r>
            <a:endParaRPr lang="en-US" altLang="en-US" sz="3200" dirty="0">
              <a:solidFill>
                <a:srgbClr val="112E68"/>
              </a:solidFill>
            </a:endParaRPr>
          </a:p>
          <a:p>
            <a:pPr marL="516951" indent="-516951">
              <a:buNone/>
            </a:pPr>
            <a:endParaRPr lang="hu-HU" altLang="en-US" sz="3982" dirty="0">
              <a:solidFill>
                <a:srgbClr val="112E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38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22152" y="789358"/>
            <a:ext cx="14495219" cy="1911292"/>
          </a:xfrm>
        </p:spPr>
        <p:txBody>
          <a:bodyPr>
            <a:normAutofit/>
          </a:bodyPr>
          <a:lstStyle/>
          <a:p>
            <a:pPr eaLnBrk="1" hangingPunct="1"/>
            <a:r>
              <a:rPr lang="hu-HU" altLang="en-US" sz="6000" dirty="0" err="1"/>
              <a:t>Tjuvs</a:t>
            </a:r>
            <a:r>
              <a:rPr lang="en-US" altLang="en-US" sz="6000" dirty="0"/>
              <a:t>tart </a:t>
            </a:r>
            <a:r>
              <a:rPr lang="en-US" altLang="en-US" sz="6000" dirty="0" err="1"/>
              <a:t>prosedyre</a:t>
            </a:r>
            <a:endParaRPr lang="hu-HU" altLang="en-US" sz="6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6951" indent="-516951">
              <a:buNone/>
            </a:pPr>
            <a:r>
              <a:rPr lang="es-ES" altLang="en-US" sz="3600" b="1" u="sng" dirty="0" err="1">
                <a:solidFill>
                  <a:srgbClr val="112E68"/>
                </a:solidFill>
              </a:rPr>
              <a:t>Eksempel</a:t>
            </a:r>
            <a:r>
              <a:rPr lang="es-ES" altLang="en-US" sz="3600" b="1" u="sng" dirty="0">
                <a:solidFill>
                  <a:srgbClr val="112E68"/>
                </a:solidFill>
              </a:rPr>
              <a:t> </a:t>
            </a:r>
            <a:r>
              <a:rPr lang="hu-HU" altLang="en-US" sz="3600" b="1" u="sng" dirty="0">
                <a:solidFill>
                  <a:srgbClr val="112E68"/>
                </a:solidFill>
              </a:rPr>
              <a:t>1</a:t>
            </a:r>
            <a:r>
              <a:rPr lang="es-ES" altLang="en-US" sz="3600" b="1" u="sng" dirty="0">
                <a:solidFill>
                  <a:srgbClr val="112E68"/>
                </a:solidFill>
              </a:rPr>
              <a:t>:</a:t>
            </a:r>
            <a:r>
              <a:rPr lang="es-ES" altLang="en-US" sz="3600" u="sng" dirty="0">
                <a:solidFill>
                  <a:srgbClr val="112E68"/>
                </a:solidFill>
              </a:rPr>
              <a:t> </a:t>
            </a:r>
            <a:endParaRPr lang="hu-HU" altLang="en-US" sz="3600" u="sng" dirty="0">
              <a:solidFill>
                <a:srgbClr val="112E68"/>
              </a:solidFill>
            </a:endParaRPr>
          </a:p>
          <a:p>
            <a:pPr marL="516951" indent="-516951"/>
            <a:r>
              <a:rPr lang="en-US" altLang="en-US" sz="3200" dirty="0" err="1">
                <a:solidFill>
                  <a:srgbClr val="112E68"/>
                </a:solidFill>
              </a:rPr>
              <a:t>Gjentagende</a:t>
            </a:r>
            <a:r>
              <a:rPr lang="en-US" altLang="en-US" sz="3200" dirty="0">
                <a:solidFill>
                  <a:srgbClr val="112E68"/>
                </a:solidFill>
              </a:rPr>
              <a:t> signal horn</a:t>
            </a:r>
            <a:endParaRPr lang="hu-HU" altLang="en-US" sz="3200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sz="3200" dirty="0" err="1">
                <a:solidFill>
                  <a:srgbClr val="112E68"/>
                </a:solidFill>
              </a:rPr>
              <a:t>Kajakker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foran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utøverne</a:t>
            </a:r>
            <a:endParaRPr lang="hu-HU" altLang="en-US" sz="3200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sz="3200" dirty="0" err="1">
                <a:solidFill>
                  <a:srgbClr val="112E68"/>
                </a:solidFill>
              </a:rPr>
              <a:t>Alle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tilbake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til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startlinjen</a:t>
            </a:r>
            <a:endParaRPr lang="hu-HU" altLang="en-US" sz="3200" dirty="0">
              <a:solidFill>
                <a:srgbClr val="112E68"/>
              </a:solidFill>
            </a:endParaRPr>
          </a:p>
          <a:p>
            <a:pPr marL="516951" indent="-516951">
              <a:buNone/>
            </a:pPr>
            <a:r>
              <a:rPr lang="es-ES" altLang="en-US" sz="3600" b="1" u="sng" dirty="0" err="1">
                <a:solidFill>
                  <a:srgbClr val="112E68"/>
                </a:solidFill>
              </a:rPr>
              <a:t>Eksempel</a:t>
            </a:r>
            <a:r>
              <a:rPr lang="es-ES" altLang="en-US" sz="3600" b="1" u="sng" dirty="0">
                <a:solidFill>
                  <a:srgbClr val="112E68"/>
                </a:solidFill>
              </a:rPr>
              <a:t> </a:t>
            </a:r>
            <a:r>
              <a:rPr lang="hu-HU" altLang="en-US" sz="3600" b="1" u="sng" dirty="0">
                <a:solidFill>
                  <a:srgbClr val="112E68"/>
                </a:solidFill>
              </a:rPr>
              <a:t>2</a:t>
            </a:r>
            <a:r>
              <a:rPr lang="es-ES" altLang="en-US" sz="3600" b="1" u="sng" dirty="0">
                <a:solidFill>
                  <a:srgbClr val="112E68"/>
                </a:solidFill>
              </a:rPr>
              <a:t>:</a:t>
            </a:r>
            <a:endParaRPr lang="hu-HU" altLang="en-US" sz="3600" b="1" u="sng" dirty="0">
              <a:solidFill>
                <a:srgbClr val="112E68"/>
              </a:solidFill>
            </a:endParaRPr>
          </a:p>
          <a:p>
            <a:pPr marL="516951" indent="-516951"/>
            <a:r>
              <a:rPr lang="hu-HU" altLang="en-US" sz="3200" dirty="0" err="1">
                <a:solidFill>
                  <a:srgbClr val="112E68"/>
                </a:solidFill>
              </a:rPr>
              <a:t>Hvis</a:t>
            </a:r>
            <a:r>
              <a:rPr lang="hu-HU" altLang="en-US" sz="3200" dirty="0">
                <a:solidFill>
                  <a:srgbClr val="112E68"/>
                </a:solidFill>
              </a:rPr>
              <a:t> en </a:t>
            </a:r>
            <a:r>
              <a:rPr lang="hu-HU" altLang="en-US" sz="3200" dirty="0" err="1">
                <a:solidFill>
                  <a:srgbClr val="112E68"/>
                </a:solidFill>
              </a:rPr>
              <a:t>utøver</a:t>
            </a:r>
            <a:r>
              <a:rPr lang="hu-HU" altLang="en-US" sz="3200" dirty="0">
                <a:solidFill>
                  <a:srgbClr val="112E68"/>
                </a:solidFill>
              </a:rPr>
              <a:t> starter </a:t>
            </a:r>
            <a:r>
              <a:rPr lang="hu-HU" altLang="en-US" sz="3200" dirty="0" err="1">
                <a:solidFill>
                  <a:srgbClr val="112E68"/>
                </a:solidFill>
              </a:rPr>
              <a:t>før</a:t>
            </a:r>
            <a:r>
              <a:rPr lang="hu-HU" altLang="en-US" sz="3200" dirty="0">
                <a:solidFill>
                  <a:srgbClr val="112E68"/>
                </a:solidFill>
              </a:rPr>
              <a:t> de </a:t>
            </a:r>
            <a:r>
              <a:rPr lang="hu-HU" altLang="en-US" sz="3200" dirty="0" err="1">
                <a:solidFill>
                  <a:srgbClr val="112E68"/>
                </a:solidFill>
              </a:rPr>
              <a:t>andre</a:t>
            </a:r>
            <a:r>
              <a:rPr lang="hu-HU" altLang="en-US" sz="3200" dirty="0">
                <a:solidFill>
                  <a:srgbClr val="112E68"/>
                </a:solidFill>
              </a:rPr>
              <a:t> , </a:t>
            </a:r>
            <a:r>
              <a:rPr lang="hu-HU" altLang="en-US" sz="3200" dirty="0" err="1">
                <a:solidFill>
                  <a:srgbClr val="112E68"/>
                </a:solidFill>
              </a:rPr>
              <a:t>mens</a:t>
            </a:r>
            <a:r>
              <a:rPr lang="hu-HU" altLang="en-US" sz="3200" dirty="0">
                <a:solidFill>
                  <a:srgbClr val="112E68"/>
                </a:solidFill>
              </a:rPr>
              <a:t> de </a:t>
            </a:r>
            <a:r>
              <a:rPr lang="hu-HU" altLang="en-US" sz="3200" dirty="0" err="1">
                <a:solidFill>
                  <a:srgbClr val="112E68"/>
                </a:solidFill>
              </a:rPr>
              <a:t>andre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blir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stående</a:t>
            </a:r>
            <a:r>
              <a:rPr lang="hu-HU" altLang="en-US" sz="3200" dirty="0">
                <a:solidFill>
                  <a:srgbClr val="112E68"/>
                </a:solidFill>
              </a:rPr>
              <a:t>. </a:t>
            </a:r>
            <a:r>
              <a:rPr lang="hu-HU" altLang="en-US" sz="3200" dirty="0" err="1">
                <a:solidFill>
                  <a:srgbClr val="112E68"/>
                </a:solidFill>
              </a:rPr>
              <a:t>Utøveren</a:t>
            </a:r>
            <a:r>
              <a:rPr lang="hu-HU" altLang="en-US" sz="3200" dirty="0">
                <a:solidFill>
                  <a:srgbClr val="112E68"/>
                </a:solidFill>
              </a:rPr>
              <a:t> som </a:t>
            </a:r>
            <a:r>
              <a:rPr lang="hu-HU" altLang="en-US" sz="3200" dirty="0" err="1">
                <a:solidFill>
                  <a:srgbClr val="112E68"/>
                </a:solidFill>
              </a:rPr>
              <a:t>tjuvstarter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vil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få</a:t>
            </a:r>
            <a:r>
              <a:rPr lang="hu-HU" altLang="en-US" sz="3200" dirty="0">
                <a:solidFill>
                  <a:srgbClr val="112E68"/>
                </a:solidFill>
              </a:rPr>
              <a:t> en 10 </a:t>
            </a:r>
            <a:r>
              <a:rPr lang="hu-HU" altLang="en-US" sz="3200" dirty="0" err="1">
                <a:solidFill>
                  <a:srgbClr val="112E68"/>
                </a:solidFill>
              </a:rPr>
              <a:t>sekunders</a:t>
            </a:r>
            <a:r>
              <a:rPr lang="hu-HU" altLang="en-US" sz="3200" dirty="0">
                <a:solidFill>
                  <a:srgbClr val="112E68"/>
                </a:solidFill>
              </a:rPr>
              <a:t> </a:t>
            </a:r>
            <a:r>
              <a:rPr lang="hu-HU" altLang="en-US" sz="3200" dirty="0" err="1">
                <a:solidFill>
                  <a:srgbClr val="112E68"/>
                </a:solidFill>
              </a:rPr>
              <a:t>tidsstraff</a:t>
            </a:r>
            <a:r>
              <a:rPr lang="hu-HU" altLang="en-US" sz="3200" dirty="0">
                <a:solidFill>
                  <a:srgbClr val="112E68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9957951"/>
      </p:ext>
    </p:extLst>
  </p:cSld>
  <p:clrMapOvr>
    <a:masterClrMapping/>
  </p:clrMapOvr>
</p:sld>
</file>

<file path=ppt/theme/theme1.xml><?xml version="1.0" encoding="utf-8"?>
<a:theme xmlns:a="http://schemas.openxmlformats.org/drawingml/2006/main" name="Norges Triatlonforbund">
  <a:themeElements>
    <a:clrScheme name="NTF">
      <a:dk1>
        <a:sysClr val="windowText" lastClr="000000"/>
      </a:dk1>
      <a:lt1>
        <a:sysClr val="window" lastClr="FFFFFF"/>
      </a:lt1>
      <a:dk2>
        <a:srgbClr val="3F3F3F"/>
      </a:dk2>
      <a:lt2>
        <a:srgbClr val="BFBFBF"/>
      </a:lt2>
      <a:accent1>
        <a:srgbClr val="262C2E"/>
      </a:accent1>
      <a:accent2>
        <a:srgbClr val="6D7579"/>
      </a:accent2>
      <a:accent3>
        <a:srgbClr val="007995"/>
      </a:accent3>
      <a:accent4>
        <a:srgbClr val="F08334"/>
      </a:accent4>
      <a:accent5>
        <a:srgbClr val="68A141"/>
      </a:accent5>
      <a:accent6>
        <a:srgbClr val="AD1F1F"/>
      </a:accent6>
      <a:hlink>
        <a:srgbClr val="000000"/>
      </a:hlink>
      <a:folHlink>
        <a:srgbClr val="000000"/>
      </a:folHlink>
    </a:clrScheme>
    <a:fontScheme name="NTF">
      <a:majorFont>
        <a:latin typeface="Canaro Book"/>
        <a:ea typeface=""/>
        <a:cs typeface=""/>
      </a:majorFont>
      <a:minorFont>
        <a:latin typeface="Canaro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sjon2" id="{F1458864-8080-4BC0-85A6-FF04C06717BB}" vid="{015FD614-7089-459E-8B85-178BD9B78B4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3FBA7688A9D741AA9014646D14F40D" ma:contentTypeVersion="18" ma:contentTypeDescription="Opprett et nytt dokument." ma:contentTypeScope="" ma:versionID="343de6ff2b02075b518a15f480093dbb">
  <xsd:schema xmlns:xsd="http://www.w3.org/2001/XMLSchema" xmlns:xs="http://www.w3.org/2001/XMLSchema" xmlns:p="http://schemas.microsoft.com/office/2006/metadata/properties" xmlns:ns2="f6b277fd-a029-4900-b985-7b95e2b0b566" xmlns:ns3="27524694-b7eb-4b69-a9f5-457342c229a4" xmlns:ns4="9e538389-cabc-4d4e-918a-8beb7ac0ecaa" targetNamespace="http://schemas.microsoft.com/office/2006/metadata/properties" ma:root="true" ma:fieldsID="728942bdddbf808725ddf8acf38af7c8" ns2:_="" ns3:_="" ns4:_="">
    <xsd:import namespace="f6b277fd-a029-4900-b985-7b95e2b0b566"/>
    <xsd:import namespace="27524694-b7eb-4b69-a9f5-457342c229a4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77fd-a029-4900-b985-7b95e2b0b5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24694-b7eb-4b69-a9f5-457342c229a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4571916-b593-4f49-b187-88f30c6e37ca}" ma:internalName="TaxCatchAll" ma:showField="CatchAllData" ma:web="27524694-b7eb-4b69-a9f5-457342c229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524694-b7eb-4b69-a9f5-457342c229a4">
      <UserInfo>
        <DisplayName/>
        <AccountId xsi:nil="true"/>
        <AccountType/>
      </UserInfo>
    </SharedWithUsers>
    <MediaLengthInSeconds xmlns="f6b277fd-a029-4900-b985-7b95e2b0b566" xsi:nil="true"/>
    <lcf76f155ced4ddcb4097134ff3c332f xmlns="f6b277fd-a029-4900-b985-7b95e2b0b566">
      <Terms xmlns="http://schemas.microsoft.com/office/infopath/2007/PartnerControls"/>
    </lcf76f155ced4ddcb4097134ff3c332f>
    <TaxCatchAll xmlns="9e538389-cabc-4d4e-918a-8beb7ac0ecaa" xsi:nil="true"/>
  </documentManagement>
</p:properties>
</file>

<file path=customXml/itemProps1.xml><?xml version="1.0" encoding="utf-8"?>
<ds:datastoreItem xmlns:ds="http://schemas.openxmlformats.org/officeDocument/2006/customXml" ds:itemID="{D7E2A851-F566-413E-8773-5CD69000E929}"/>
</file>

<file path=customXml/itemProps2.xml><?xml version="1.0" encoding="utf-8"?>
<ds:datastoreItem xmlns:ds="http://schemas.openxmlformats.org/officeDocument/2006/customXml" ds:itemID="{26DE4AE9-2E65-4450-ACC0-336A3FF0F39A}"/>
</file>

<file path=customXml/itemProps3.xml><?xml version="1.0" encoding="utf-8"?>
<ds:datastoreItem xmlns:ds="http://schemas.openxmlformats.org/officeDocument/2006/customXml" ds:itemID="{86C5FD50-46F8-40A5-8C33-7694AE5453F9}"/>
</file>

<file path=docProps/app.xml><?xml version="1.0" encoding="utf-8"?>
<Properties xmlns="http://schemas.openxmlformats.org/officeDocument/2006/extended-properties" xmlns:vt="http://schemas.openxmlformats.org/officeDocument/2006/docPropsVTypes">
  <Template>Norges Triatlonforbund</Template>
  <TotalTime>11270</TotalTime>
  <Words>550</Words>
  <Application>Microsoft Macintosh PowerPoint</Application>
  <PresentationFormat>Egendefinert</PresentationFormat>
  <Paragraphs>150</Paragraphs>
  <Slides>28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28</vt:i4>
      </vt:variant>
    </vt:vector>
  </HeadingPairs>
  <TitlesOfParts>
    <vt:vector size="35" baseType="lpstr">
      <vt:lpstr>Arial</vt:lpstr>
      <vt:lpstr>Calibri</vt:lpstr>
      <vt:lpstr>Canaro Book</vt:lpstr>
      <vt:lpstr>Canaro Light</vt:lpstr>
      <vt:lpstr>Canaro SemiBold</vt:lpstr>
      <vt:lpstr>Wingdings</vt:lpstr>
      <vt:lpstr>Norges Triatlonforbund</vt:lpstr>
      <vt:lpstr>RACE BRIEF</vt:lpstr>
      <vt:lpstr>Legg inn film/bilder fra stedet her</vt:lpstr>
      <vt:lpstr>Briefing agenda</vt:lpstr>
      <vt:lpstr>Tidskjema</vt:lpstr>
      <vt:lpstr>Innsjekk og prosedyrer</vt:lpstr>
      <vt:lpstr>Innsjekk og prosedyrer</vt:lpstr>
      <vt:lpstr>Pre-start prosedyre</vt:lpstr>
      <vt:lpstr>Start prosedyre</vt:lpstr>
      <vt:lpstr>Tjuvstart prosedyre</vt:lpstr>
      <vt:lpstr>Trase´</vt:lpstr>
      <vt:lpstr>Trase´</vt:lpstr>
      <vt:lpstr>Svømme trase´</vt:lpstr>
      <vt:lpstr>PowerPoint-presentasjon</vt:lpstr>
      <vt:lpstr>Skiftesone</vt:lpstr>
      <vt:lpstr>Skiftesonen</vt:lpstr>
      <vt:lpstr>Sykkel trase´</vt:lpstr>
      <vt:lpstr>Sykkel trase´</vt:lpstr>
      <vt:lpstr>Faresignal</vt:lpstr>
      <vt:lpstr>Løpe trase´</vt:lpstr>
      <vt:lpstr>Løpe trase´</vt:lpstr>
      <vt:lpstr>Straffeboks</vt:lpstr>
      <vt:lpstr>“Post-Race” prosedyre</vt:lpstr>
      <vt:lpstr>“Post-race” Prosedyre</vt:lpstr>
      <vt:lpstr>Værmelding (eksempel)</vt:lpstr>
      <vt:lpstr>“Fun Facts” og viktig informasjon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Pedersen, Frank</dc:creator>
  <cp:lastModifiedBy>Pedersen, Frank</cp:lastModifiedBy>
  <cp:revision>63</cp:revision>
  <dcterms:created xsi:type="dcterms:W3CDTF">2019-01-16T08:16:01Z</dcterms:created>
  <dcterms:modified xsi:type="dcterms:W3CDTF">2019-02-04T14:26:51Z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0x010100C53FBA7688A9D741AA9014646D14F40D</vt:lpwstr>
  </property>
  <property fmtid="{D5CDD505-2E9C-101B-9397-08002B2CF9AE}" pid="3" name="Order">
    <vt:r8>62600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xd_Signature">
    <vt:bool>false</vt:bool>
  </property>
  <property fmtid="{D5CDD505-2E9C-101B-9397-08002B2CF9AE}" pid="10" name="xd_ProgID">
    <vt:lpwstr/>
  </property>
  <property fmtid="{D5CDD505-2E9C-101B-9397-08002B2CF9AE}" pid="11" name="TemplateUrl">
    <vt:lpwstr/>
  </property>
</Properties>
</file>